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vtt" ContentType="text/vt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4"/>
  </p:notesMasterIdLst>
  <p:sldIdLst>
    <p:sldId id="259" r:id="rId5"/>
    <p:sldId id="268" r:id="rId6"/>
    <p:sldId id="277" r:id="rId7"/>
    <p:sldId id="280" r:id="rId8"/>
    <p:sldId id="278" r:id="rId9"/>
    <p:sldId id="281" r:id="rId10"/>
    <p:sldId id="269" r:id="rId11"/>
    <p:sldId id="282" r:id="rId12"/>
    <p:sldId id="27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C082"/>
    <a:srgbClr val="FEA954"/>
    <a:srgbClr val="FF6600"/>
    <a:srgbClr val="FF0000"/>
    <a:srgbClr val="FEC2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65" autoAdjust="0"/>
    <p:restoredTop sz="80705" autoAdjust="0"/>
  </p:normalViewPr>
  <p:slideViewPr>
    <p:cSldViewPr snapToGrid="0">
      <p:cViewPr varScale="1">
        <p:scale>
          <a:sx n="54" d="100"/>
          <a:sy n="54" d="100"/>
        </p:scale>
        <p:origin x="400" y="4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0D2A9E-0F07-44A6-9BCF-A1BF1A0FF155}" type="datetimeFigureOut">
              <a:rPr lang="en-GB" smtClean="0"/>
              <a:t>09/08/2023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4B0D05-9D90-4FE8-A92C-540E36D41E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760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YouTube link for Stop Drop and Roll! Video https://www.youtube.com/watch?v=O2iAO2651o8</a:t>
            </a:r>
          </a:p>
          <a:p>
            <a:endParaRPr lang="en-GB" dirty="0"/>
          </a:p>
          <a:p>
            <a:r>
              <a:rPr lang="en-GB" dirty="0"/>
              <a:t>Subtitles for Stop Drop and Roll! Video</a:t>
            </a:r>
          </a:p>
          <a:p>
            <a:endParaRPr lang="en-GB" dirty="0"/>
          </a:p>
          <a:p>
            <a:r>
              <a:rPr lang="en-GB" dirty="0"/>
              <a:t>Hello children, my name's Steve and I'm a</a:t>
            </a:r>
          </a:p>
          <a:p>
            <a:r>
              <a:rPr lang="en-GB" dirty="0"/>
              <a:t>firefighter and I'm here to talk to you</a:t>
            </a:r>
          </a:p>
          <a:p>
            <a:r>
              <a:rPr lang="en-GB" dirty="0"/>
              <a:t>today about what you should do if your</a:t>
            </a:r>
          </a:p>
          <a:p>
            <a:r>
              <a:rPr lang="en-GB" dirty="0"/>
              <a:t>clothes catch on fire. It's really</a:t>
            </a:r>
          </a:p>
          <a:p>
            <a:r>
              <a:rPr lang="en-GB" dirty="0"/>
              <a:t>important that we get this information</a:t>
            </a:r>
          </a:p>
          <a:p>
            <a:r>
              <a:rPr lang="en-GB" dirty="0"/>
              <a:t>out because often people don't</a:t>
            </a:r>
          </a:p>
          <a:p>
            <a:r>
              <a:rPr lang="en-GB" dirty="0"/>
              <a:t>understand how simple and easy it is to stop</a:t>
            </a:r>
          </a:p>
          <a:p>
            <a:r>
              <a:rPr lang="en-GB" dirty="0"/>
              <a:t>drop and roll. With me today, I've got our</a:t>
            </a:r>
          </a:p>
          <a:p>
            <a:r>
              <a:rPr lang="en-GB" dirty="0"/>
              <a:t>mascot brigade dog, Cracker, who's</a:t>
            </a:r>
          </a:p>
          <a:p>
            <a:r>
              <a:rPr lang="en-GB" dirty="0"/>
              <a:t>been highly trained over many months.</a:t>
            </a:r>
          </a:p>
          <a:p>
            <a:r>
              <a:rPr lang="en-GB" dirty="0"/>
              <a:t>He's been through a rigorous process</a:t>
            </a:r>
          </a:p>
          <a:p>
            <a:r>
              <a:rPr lang="en-GB" dirty="0"/>
              <a:t>getting to the point today where you can</a:t>
            </a:r>
          </a:p>
          <a:p>
            <a:r>
              <a:rPr lang="en-GB" dirty="0"/>
              <a:t>Come out and give us some assistance to</a:t>
            </a:r>
          </a:p>
          <a:p>
            <a:r>
              <a:rPr lang="en-GB" dirty="0"/>
              <a:t>represent our brigade.</a:t>
            </a:r>
          </a:p>
          <a:p>
            <a:r>
              <a:rPr lang="en-GB" dirty="0"/>
              <a:t>Okay Cracker, we're going to go to the</a:t>
            </a:r>
          </a:p>
          <a:p>
            <a:r>
              <a:rPr lang="en-GB" dirty="0"/>
              <a:t>school now and I want you on your best</a:t>
            </a:r>
          </a:p>
          <a:p>
            <a:r>
              <a:rPr lang="en-GB" dirty="0"/>
              <a:t>behaviour. Okay we've now arrived at the</a:t>
            </a:r>
          </a:p>
          <a:p>
            <a:r>
              <a:rPr lang="en-GB" dirty="0"/>
              <a:t>school and we're going to show the</a:t>
            </a:r>
          </a:p>
          <a:p>
            <a:r>
              <a:rPr lang="en-GB" dirty="0"/>
              <a:t>children how to stop drop and roll.</a:t>
            </a:r>
          </a:p>
          <a:p>
            <a:r>
              <a:rPr lang="en-GB" dirty="0"/>
              <a:t>Are you ready Cracker? Come on then.</a:t>
            </a:r>
          </a:p>
          <a:p>
            <a:endParaRPr lang="en-GB" dirty="0"/>
          </a:p>
          <a:p>
            <a:r>
              <a:rPr lang="en-GB" dirty="0"/>
              <a:t>The end.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4B0D05-9D90-4FE8-A92C-540E36D41EB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7950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4B0D05-9D90-4FE8-A92C-540E36D41EB8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6369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A1D37-95C9-44D0-83CA-5FF8AFB3067A}" type="datetimeFigureOut">
              <a:rPr lang="en-GB" smtClean="0"/>
              <a:t>09/08/2023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1189-D6EE-45BA-AF00-41D18B4C0B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2088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A1D37-95C9-44D0-83CA-5FF8AFB3067A}" type="datetimeFigureOut">
              <a:rPr lang="en-GB" smtClean="0"/>
              <a:t>09/08/2023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1189-D6EE-45BA-AF00-41D18B4C0B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186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A1D37-95C9-44D0-83CA-5FF8AFB3067A}" type="datetimeFigureOut">
              <a:rPr lang="en-GB" smtClean="0"/>
              <a:t>09/08/2023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1189-D6EE-45BA-AF00-41D18B4C0B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2838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A1D37-95C9-44D0-83CA-5FF8AFB3067A}" type="datetimeFigureOut">
              <a:rPr lang="en-GB" smtClean="0"/>
              <a:t>09/08/2023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1189-D6EE-45BA-AF00-41D18B4C0B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4477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A1D37-95C9-44D0-83CA-5FF8AFB3067A}" type="datetimeFigureOut">
              <a:rPr lang="en-GB" smtClean="0"/>
              <a:t>09/08/2023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1189-D6EE-45BA-AF00-41D18B4C0B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9404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A1D37-95C9-44D0-83CA-5FF8AFB3067A}" type="datetimeFigureOut">
              <a:rPr lang="en-GB" smtClean="0"/>
              <a:t>09/08/2023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1189-D6EE-45BA-AF00-41D18B4C0B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9930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A1D37-95C9-44D0-83CA-5FF8AFB3067A}" type="datetimeFigureOut">
              <a:rPr lang="en-GB" smtClean="0"/>
              <a:t>09/08/2023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1189-D6EE-45BA-AF00-41D18B4C0B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5373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A1D37-95C9-44D0-83CA-5FF8AFB3067A}" type="datetimeFigureOut">
              <a:rPr lang="en-GB" smtClean="0"/>
              <a:t>09/08/2023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1189-D6EE-45BA-AF00-41D18B4C0B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4043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A1D37-95C9-44D0-83CA-5FF8AFB3067A}" type="datetimeFigureOut">
              <a:rPr lang="en-GB" smtClean="0"/>
              <a:t>09/08/2023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1189-D6EE-45BA-AF00-41D18B4C0B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210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A1D37-95C9-44D0-83CA-5FF8AFB3067A}" type="datetimeFigureOut">
              <a:rPr lang="en-GB" smtClean="0"/>
              <a:t>09/08/2023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1189-D6EE-45BA-AF00-41D18B4C0B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0565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A1D37-95C9-44D0-83CA-5FF8AFB3067A}" type="datetimeFigureOut">
              <a:rPr lang="en-GB" smtClean="0"/>
              <a:t>09/08/2023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1189-D6EE-45BA-AF00-41D18B4C0B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3974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BA1D37-95C9-44D0-83CA-5FF8AFB3067A}" type="datetimeFigureOut">
              <a:rPr lang="en-GB" smtClean="0"/>
              <a:t>09/08/2023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1189-D6EE-45BA-AF00-41D18B4C0B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7937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10.png"/><Relationship Id="rId10" Type="http://schemas.openxmlformats.org/officeDocument/2006/relationships/image" Target="../media/image11.png"/><Relationship Id="rId4" Type="http://schemas.openxmlformats.org/officeDocument/2006/relationships/image" Target="../media/image13.png"/><Relationship Id="rId9" Type="http://schemas.openxmlformats.org/officeDocument/2006/relationships/image" Target="../media/image1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emf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emf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17/04/relationships/track" Target="../media/track1.vtt"/><Relationship Id="rId5" Type="http://schemas.openxmlformats.org/officeDocument/2006/relationships/image" Target="../media/image1.emf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manchesterfire.gov.uk/your-safety/campaign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15" t="8846" r="7030" b="5650"/>
          <a:stretch/>
        </p:blipFill>
        <p:spPr>
          <a:xfrm>
            <a:off x="3883068" y="0"/>
            <a:ext cx="8308932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8DAFA98-552B-4310-A9A8-70582FD38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887" y="1548447"/>
            <a:ext cx="5922113" cy="2139756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Bonfire, Firework and Halloween Safety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C60D40-0877-4ABF-B977-2FEE471E6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39" y="4814619"/>
            <a:ext cx="5410678" cy="1713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7767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E2E0581-3DCE-4737-8472-19D737DB4C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15" t="8846" r="7030" b="5650"/>
          <a:stretch/>
        </p:blipFill>
        <p:spPr>
          <a:xfrm>
            <a:off x="8493460" y="1"/>
            <a:ext cx="3698538" cy="305268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B03C695-030A-4276-998A-107C7995B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169" y="273953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Bonfires and Fireworks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8F7306-5FD3-4EBB-8FBC-52D7CFE415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169" y="1599516"/>
            <a:ext cx="11359662" cy="4121150"/>
          </a:xfrm>
        </p:spPr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600"/>
              </a:spcBef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Fireworks are not toys and hurt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every year</a:t>
            </a:r>
          </a:p>
          <a:p>
            <a:pPr defTabSz="457200">
              <a:lnSpc>
                <a:spcPct val="100000"/>
              </a:lnSpc>
              <a:spcBef>
                <a:spcPts val="600"/>
              </a:spcBef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>
              <a:lnSpc>
                <a:spcPct val="100000"/>
              </a:lnSpc>
              <a:spcBef>
                <a:spcPts val="600"/>
              </a:spcBef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Bonfires can easily </a:t>
            </a:r>
            <a:r>
              <a:rPr lang="en-GB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out of control </a:t>
            </a:r>
          </a:p>
          <a:p>
            <a:pPr defTabSz="457200">
              <a:lnSpc>
                <a:spcPct val="100000"/>
              </a:lnSpc>
              <a:spcBef>
                <a:spcPts val="600"/>
              </a:spcBef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>
              <a:lnSpc>
                <a:spcPct val="100000"/>
              </a:lnSpc>
              <a:spcBef>
                <a:spcPts val="600"/>
              </a:spcBef>
              <a:defRPr/>
            </a:pPr>
            <a:r>
              <a:rPr lang="en-GB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Both bonfires and fireworks reach extremely hot temperatures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>
              <a:lnSpc>
                <a:spcPct val="100000"/>
              </a:lnSpc>
              <a:spcBef>
                <a:spcPts val="600"/>
              </a:spcBef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>
              <a:lnSpc>
                <a:spcPct val="100000"/>
              </a:lnSpc>
              <a:spcBef>
                <a:spcPts val="600"/>
              </a:spcBef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Greater Manchester Fire and Rescue Service’s advice is to </a:t>
            </a:r>
            <a:r>
              <a:rPr kumimoji="0" lang="en-GB" sz="2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attend an organised event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but if you are going to have fireworks and bonfires in the garden here is some safety advice for you and your adults to follow, please listen carefully.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0080FE-CC0B-4AB4-8C32-C9DF0C60A5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67"/>
          <a:stretch/>
        </p:blipFill>
        <p:spPr>
          <a:xfrm>
            <a:off x="251058" y="5539909"/>
            <a:ext cx="1265707" cy="119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466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B03C695-030A-4276-998A-107C7995B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169" y="240728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Bonfire Safety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53E52D2-4D19-45D2-B1DB-4B69618BC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566" t="8846" r="7030" b="11677"/>
          <a:stretch/>
        </p:blipFill>
        <p:spPr>
          <a:xfrm>
            <a:off x="10197257" y="118801"/>
            <a:ext cx="1818902" cy="17803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0080FE-CC0B-4AB4-8C32-C9DF0C60A5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67"/>
          <a:stretch/>
        </p:blipFill>
        <p:spPr>
          <a:xfrm>
            <a:off x="251058" y="5539909"/>
            <a:ext cx="1265707" cy="119567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6DAD1B8-A58E-4F8D-B73E-6CD96FA3F6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7284" y="1615677"/>
            <a:ext cx="11918875" cy="3874845"/>
            <a:chOff x="49034" y="1718839"/>
            <a:chExt cx="11918875" cy="3874845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263F9F5-5CA3-4C83-8EBA-0F02D0606C1B}"/>
                </a:ext>
              </a:extLst>
            </p:cNvPr>
            <p:cNvSpPr txBox="1"/>
            <p:nvPr/>
          </p:nvSpPr>
          <p:spPr>
            <a:xfrm>
              <a:off x="702206" y="1722062"/>
              <a:ext cx="28428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 dirty="0">
                  <a:solidFill>
                    <a:schemeClr val="bg1"/>
                  </a:solidFill>
                </a:rPr>
                <a:t>Remember…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7E11AD5-D864-4DB2-AAFA-A6E1FA1064B0}"/>
                </a:ext>
              </a:extLst>
            </p:cNvPr>
            <p:cNvSpPr/>
            <p:nvPr/>
          </p:nvSpPr>
          <p:spPr>
            <a:xfrm>
              <a:off x="149558" y="2539745"/>
              <a:ext cx="3948141" cy="1456701"/>
            </a:xfrm>
            <a:prstGeom prst="rect">
              <a:avLst/>
            </a:prstGeom>
            <a:solidFill>
              <a:srgbClr val="FEA9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Only adults should light </a:t>
              </a:r>
              <a:r>
                <a:rPr lang="en-GB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bonfires</a:t>
              </a:r>
              <a:endPara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465C58C-359A-40FF-8B2F-1B1FFEB092F7}"/>
                </a:ext>
              </a:extLst>
            </p:cNvPr>
            <p:cNvSpPr/>
            <p:nvPr/>
          </p:nvSpPr>
          <p:spPr>
            <a:xfrm>
              <a:off x="148242" y="3986777"/>
              <a:ext cx="3948140" cy="1448425"/>
            </a:xfrm>
            <a:prstGeom prst="rect">
              <a:avLst/>
            </a:prstGeom>
            <a:solidFill>
              <a:srgbClr val="FEC0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Stand 5m away (at least one car’s length)</a:t>
              </a:r>
            </a:p>
          </p:txBody>
        </p:sp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F588D4B2-E748-48FD-9BC7-ABF5BB2175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0904" y="4679284"/>
              <a:ext cx="914400" cy="91440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E08081F-4853-47A9-903B-5330D5E07921}"/>
                </a:ext>
              </a:extLst>
            </p:cNvPr>
            <p:cNvSpPr txBox="1"/>
            <p:nvPr/>
          </p:nvSpPr>
          <p:spPr>
            <a:xfrm>
              <a:off x="4629447" y="1718839"/>
              <a:ext cx="28428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 dirty="0">
                  <a:solidFill>
                    <a:schemeClr val="bg1"/>
                  </a:solidFill>
                </a:rPr>
                <a:t>Always…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8FCBADF-E953-4391-8CE8-921594AB334F}"/>
                </a:ext>
              </a:extLst>
            </p:cNvPr>
            <p:cNvSpPr/>
            <p:nvPr/>
          </p:nvSpPr>
          <p:spPr>
            <a:xfrm>
              <a:off x="4089864" y="2538621"/>
              <a:ext cx="4022038" cy="1457826"/>
            </a:xfrm>
            <a:prstGeom prst="rect">
              <a:avLst/>
            </a:prstGeom>
            <a:solidFill>
              <a:srgbClr val="FEC0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Keep some buckets of water nearby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E092BA6-8E01-4D16-9C15-A5791A6633A4}"/>
                </a:ext>
              </a:extLst>
            </p:cNvPr>
            <p:cNvSpPr/>
            <p:nvPr/>
          </p:nvSpPr>
          <p:spPr>
            <a:xfrm>
              <a:off x="4097360" y="3986777"/>
              <a:ext cx="3948140" cy="1448425"/>
            </a:xfrm>
            <a:prstGeom prst="rect">
              <a:avLst/>
            </a:prstGeom>
            <a:solidFill>
              <a:srgbClr val="FEA9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kumimoji="0" lang="en-GB" sz="220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heck that no animals are hiding in the bonfire before lighting</a:t>
              </a:r>
            </a:p>
          </p:txBody>
        </p:sp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20DC634C-5B62-479D-895E-539E12F39C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545057" y="4566977"/>
              <a:ext cx="914400" cy="9144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CC01DFB-5A9B-4F1B-94C1-CF8A03DC8193}"/>
                </a:ext>
              </a:extLst>
            </p:cNvPr>
            <p:cNvSpPr txBox="1"/>
            <p:nvPr/>
          </p:nvSpPr>
          <p:spPr>
            <a:xfrm>
              <a:off x="8646945" y="1718839"/>
              <a:ext cx="28428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 dirty="0">
                  <a:solidFill>
                    <a:schemeClr val="bg1"/>
                  </a:solidFill>
                </a:rPr>
                <a:t>Never…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6D8923F-B724-4B21-91F1-990CB95BED44}"/>
                </a:ext>
              </a:extLst>
            </p:cNvPr>
            <p:cNvSpPr/>
            <p:nvPr/>
          </p:nvSpPr>
          <p:spPr>
            <a:xfrm>
              <a:off x="8045841" y="2538620"/>
              <a:ext cx="3922068" cy="1456700"/>
            </a:xfrm>
            <a:prstGeom prst="rect">
              <a:avLst/>
            </a:prstGeom>
            <a:solidFill>
              <a:srgbClr val="FEA9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Never throw fireworks or aerosols into a bonfire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1C0FB58-9B5C-4837-93B4-659D82EBCDB7}"/>
                </a:ext>
              </a:extLst>
            </p:cNvPr>
            <p:cNvSpPr/>
            <p:nvPr/>
          </p:nvSpPr>
          <p:spPr>
            <a:xfrm>
              <a:off x="8032805" y="3990000"/>
              <a:ext cx="3935104" cy="1448425"/>
            </a:xfrm>
            <a:prstGeom prst="rect">
              <a:avLst/>
            </a:prstGeom>
            <a:solidFill>
              <a:srgbClr val="FEC0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Never wear Halloween costumes around a bonfire</a:t>
              </a: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FDF7703-F1B7-4700-9C05-46AE7D7A6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652987" y="3323588"/>
              <a:ext cx="797426" cy="802964"/>
            </a:xfrm>
            <a:prstGeom prst="rect">
              <a:avLst/>
            </a:prstGeom>
          </p:spPr>
        </p:pic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0E0B4FD1-AEF4-47FD-AEA2-FBFF58AD9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575605" y="4468647"/>
              <a:ext cx="914400" cy="914400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D0B876FE-07BD-4850-9E47-79D98363FA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665738" y="3250697"/>
              <a:ext cx="811781" cy="873047"/>
            </a:xfrm>
            <a:prstGeom prst="rect">
              <a:avLst/>
            </a:prstGeom>
          </p:spPr>
        </p:pic>
        <p:pic>
          <p:nvPicPr>
            <p:cNvPr id="37" name="Graphic 1">
              <a:extLst>
                <a:ext uri="{FF2B5EF4-FFF2-40B4-BE49-F238E27FC236}">
                  <a16:creationId xmlns:a16="http://schemas.microsoft.com/office/drawing/2014/main" id="{D8F88E05-080C-425B-BC9D-87CA91ADC4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/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9034" y="3209344"/>
              <a:ext cx="103627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95919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B03C695-030A-4276-998A-107C7995B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169" y="240728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Firework Safety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53E52D2-4D19-45D2-B1DB-4B69618BC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566" t="8846" r="7030" b="11677"/>
          <a:stretch/>
        </p:blipFill>
        <p:spPr>
          <a:xfrm>
            <a:off x="10197257" y="118801"/>
            <a:ext cx="1818902" cy="1780338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3DE0CDFA-E83D-4C9C-814F-8744894E1034}"/>
              </a:ext>
            </a:extLst>
          </p:cNvPr>
          <p:cNvSpPr txBox="1"/>
          <p:nvPr/>
        </p:nvSpPr>
        <p:spPr>
          <a:xfrm>
            <a:off x="3141840" y="5906915"/>
            <a:ext cx="6541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always follow the firework code!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0080FE-CC0B-4AB4-8C32-C9DF0C60A5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67"/>
          <a:stretch/>
        </p:blipFill>
        <p:spPr>
          <a:xfrm>
            <a:off x="251058" y="5539909"/>
            <a:ext cx="1265707" cy="119567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FFFEC9C-83DE-49A7-89CB-63352019E4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9034" y="1718839"/>
            <a:ext cx="11918875" cy="3704006"/>
            <a:chOff x="49034" y="1718839"/>
            <a:chExt cx="11918875" cy="3704006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263F9F5-5CA3-4C83-8EBA-0F02D0606C1B}"/>
                </a:ext>
              </a:extLst>
            </p:cNvPr>
            <p:cNvSpPr txBox="1"/>
            <p:nvPr/>
          </p:nvSpPr>
          <p:spPr>
            <a:xfrm>
              <a:off x="702206" y="1722062"/>
              <a:ext cx="28428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 dirty="0">
                  <a:solidFill>
                    <a:schemeClr val="bg1"/>
                  </a:solidFill>
                </a:rPr>
                <a:t>Remember…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7E11AD5-D864-4DB2-AAFA-A6E1FA1064B0}"/>
                </a:ext>
              </a:extLst>
            </p:cNvPr>
            <p:cNvSpPr/>
            <p:nvPr/>
          </p:nvSpPr>
          <p:spPr>
            <a:xfrm>
              <a:off x="149560" y="2517719"/>
              <a:ext cx="3948141" cy="1456701"/>
            </a:xfrm>
            <a:prstGeom prst="rect">
              <a:avLst/>
            </a:prstGeom>
            <a:solidFill>
              <a:srgbClr val="FEA9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Only adults should light fireworks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465C58C-359A-40FF-8B2F-1B1FFEB092F7}"/>
                </a:ext>
              </a:extLst>
            </p:cNvPr>
            <p:cNvSpPr/>
            <p:nvPr/>
          </p:nvSpPr>
          <p:spPr>
            <a:xfrm>
              <a:off x="149561" y="3974420"/>
              <a:ext cx="3948140" cy="1448425"/>
            </a:xfrm>
            <a:prstGeom prst="rect">
              <a:avLst/>
            </a:prstGeom>
            <a:solidFill>
              <a:srgbClr val="FEC0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To stand well back when watching fireworks</a:t>
              </a:r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2CF43A6A-64B7-44C8-AAB7-B505692D6B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9270"/>
            <a:stretch/>
          </p:blipFill>
          <p:spPr>
            <a:xfrm>
              <a:off x="149559" y="4666045"/>
              <a:ext cx="845841" cy="733425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E08081F-4853-47A9-903B-5330D5E07921}"/>
                </a:ext>
              </a:extLst>
            </p:cNvPr>
            <p:cNvSpPr txBox="1"/>
            <p:nvPr/>
          </p:nvSpPr>
          <p:spPr>
            <a:xfrm>
              <a:off x="4629447" y="1718839"/>
              <a:ext cx="28428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 dirty="0">
                  <a:solidFill>
                    <a:schemeClr val="bg1"/>
                  </a:solidFill>
                </a:rPr>
                <a:t>Always…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8FCBADF-E953-4391-8CE8-921594AB334F}"/>
                </a:ext>
              </a:extLst>
            </p:cNvPr>
            <p:cNvSpPr/>
            <p:nvPr/>
          </p:nvSpPr>
          <p:spPr>
            <a:xfrm>
              <a:off x="4097701" y="2517719"/>
              <a:ext cx="3948140" cy="1456700"/>
            </a:xfrm>
            <a:prstGeom prst="rect">
              <a:avLst/>
            </a:prstGeom>
            <a:solidFill>
              <a:srgbClr val="FEC0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Keep a bucket of water nearby at all times 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E092BA6-8E01-4D16-9C15-A5791A6633A4}"/>
                </a:ext>
              </a:extLst>
            </p:cNvPr>
            <p:cNvSpPr/>
            <p:nvPr/>
          </p:nvSpPr>
          <p:spPr>
            <a:xfrm>
              <a:off x="4084665" y="3974420"/>
              <a:ext cx="3948140" cy="1448425"/>
            </a:xfrm>
            <a:prstGeom prst="rect">
              <a:avLst/>
            </a:prstGeom>
            <a:solidFill>
              <a:srgbClr val="FEA9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Keep pets indoors 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D0B876FE-07BD-4850-9E47-79D98363FA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665738" y="3250697"/>
              <a:ext cx="811781" cy="873047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CC01DFB-5A9B-4F1B-94C1-CF8A03DC8193}"/>
                </a:ext>
              </a:extLst>
            </p:cNvPr>
            <p:cNvSpPr txBox="1"/>
            <p:nvPr/>
          </p:nvSpPr>
          <p:spPr>
            <a:xfrm>
              <a:off x="8646945" y="1718839"/>
              <a:ext cx="28428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 dirty="0">
                  <a:solidFill>
                    <a:schemeClr val="bg1"/>
                  </a:solidFill>
                </a:rPr>
                <a:t>Never…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6D8923F-B724-4B21-91F1-990CB95BED44}"/>
                </a:ext>
              </a:extLst>
            </p:cNvPr>
            <p:cNvSpPr/>
            <p:nvPr/>
          </p:nvSpPr>
          <p:spPr>
            <a:xfrm>
              <a:off x="8045841" y="2517719"/>
              <a:ext cx="3922068" cy="1456700"/>
            </a:xfrm>
            <a:prstGeom prst="rect">
              <a:avLst/>
            </a:prstGeom>
            <a:solidFill>
              <a:srgbClr val="FEA9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Never return to a firework once it has been lit 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1C0FB58-9B5C-4837-93B4-659D82EBCDB7}"/>
                </a:ext>
              </a:extLst>
            </p:cNvPr>
            <p:cNvSpPr/>
            <p:nvPr/>
          </p:nvSpPr>
          <p:spPr>
            <a:xfrm>
              <a:off x="8032805" y="3974420"/>
              <a:ext cx="3935104" cy="1448425"/>
            </a:xfrm>
            <a:prstGeom prst="rect">
              <a:avLst/>
            </a:prstGeom>
            <a:solidFill>
              <a:srgbClr val="FEC0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Never put fireworks in pockets and never throw them</a:t>
              </a: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FDF7703-F1B7-4700-9C05-46AE7D7A6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652987" y="3323588"/>
              <a:ext cx="797426" cy="802964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9B3CB1C-86B5-42B0-9E6B-9875C655BD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373015" y="4570366"/>
              <a:ext cx="1039608" cy="852479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83231DA-D16D-44F7-ADFE-D545D324B1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3534460" y="4359724"/>
              <a:ext cx="943060" cy="1063121"/>
            </a:xfrm>
            <a:prstGeom prst="rect">
              <a:avLst/>
            </a:prstGeom>
            <a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</p:sp>
        <p:pic>
          <p:nvPicPr>
            <p:cNvPr id="37" name="Graphic 1">
              <a:extLst>
                <a:ext uri="{FF2B5EF4-FFF2-40B4-BE49-F238E27FC236}">
                  <a16:creationId xmlns:a16="http://schemas.microsoft.com/office/drawing/2014/main" id="{D8F88E05-080C-425B-BC9D-87CA91ADC4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/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9034" y="3209344"/>
              <a:ext cx="103627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13373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B03C695-030A-4276-998A-107C7995B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169" y="240728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Sparkler Safety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EE5C314-C41A-46D8-AB52-0BCC3CD7E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97810" y="1718839"/>
            <a:ext cx="11818349" cy="3710452"/>
            <a:chOff x="197810" y="1718839"/>
            <a:chExt cx="11818349" cy="3710452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1F0289E-E18C-4C2B-B9C7-30295D2CB507}"/>
                </a:ext>
              </a:extLst>
            </p:cNvPr>
            <p:cNvSpPr txBox="1"/>
            <p:nvPr/>
          </p:nvSpPr>
          <p:spPr>
            <a:xfrm>
              <a:off x="702206" y="1722062"/>
              <a:ext cx="28428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 dirty="0">
                  <a:solidFill>
                    <a:schemeClr val="bg1"/>
                  </a:solidFill>
                </a:rPr>
                <a:t>Remember…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7E11AD5-D864-4DB2-AAFA-A6E1FA1064B0}"/>
                </a:ext>
              </a:extLst>
            </p:cNvPr>
            <p:cNvSpPr/>
            <p:nvPr/>
          </p:nvSpPr>
          <p:spPr>
            <a:xfrm>
              <a:off x="197810" y="2524164"/>
              <a:ext cx="3948141" cy="1456701"/>
            </a:xfrm>
            <a:prstGeom prst="rect">
              <a:avLst/>
            </a:prstGeom>
            <a:solidFill>
              <a:srgbClr val="FEA9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Sparklers are not toys, they burn 10 times hotter than boiling water</a:t>
              </a:r>
            </a:p>
            <a:p>
              <a:pPr marR="0" lvl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465C58C-359A-40FF-8B2F-1B1FFEB092F7}"/>
                </a:ext>
              </a:extLst>
            </p:cNvPr>
            <p:cNvSpPr/>
            <p:nvPr/>
          </p:nvSpPr>
          <p:spPr>
            <a:xfrm>
              <a:off x="197811" y="3980866"/>
              <a:ext cx="3948140" cy="1448425"/>
            </a:xfrm>
            <a:prstGeom prst="rect">
              <a:avLst/>
            </a:prstGeom>
            <a:solidFill>
              <a:srgbClr val="FEC0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To put used sparklers into a bucket of water or sand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73FB18C-EF75-416B-850F-BDC3D97F7C8C}"/>
                </a:ext>
              </a:extLst>
            </p:cNvPr>
            <p:cNvSpPr txBox="1"/>
            <p:nvPr/>
          </p:nvSpPr>
          <p:spPr>
            <a:xfrm>
              <a:off x="4629447" y="1718839"/>
              <a:ext cx="28428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 dirty="0">
                  <a:solidFill>
                    <a:schemeClr val="bg1"/>
                  </a:solidFill>
                </a:rPr>
                <a:t>Always…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8FCBADF-E953-4391-8CE8-921594AB334F}"/>
                </a:ext>
              </a:extLst>
            </p:cNvPr>
            <p:cNvSpPr/>
            <p:nvPr/>
          </p:nvSpPr>
          <p:spPr>
            <a:xfrm>
              <a:off x="4145951" y="2524165"/>
              <a:ext cx="3948140" cy="1456700"/>
            </a:xfrm>
            <a:prstGeom prst="rect">
              <a:avLst/>
            </a:prstGeom>
            <a:solidFill>
              <a:srgbClr val="FEC0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Light sparklers one at a time, wear gloves and avoid loose clothes 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E092BA6-8E01-4D16-9C15-A5791A6633A4}"/>
                </a:ext>
              </a:extLst>
            </p:cNvPr>
            <p:cNvSpPr/>
            <p:nvPr/>
          </p:nvSpPr>
          <p:spPr>
            <a:xfrm>
              <a:off x="4132915" y="3980866"/>
              <a:ext cx="3948140" cy="1448425"/>
            </a:xfrm>
            <a:prstGeom prst="rect">
              <a:avLst/>
            </a:prstGeom>
            <a:solidFill>
              <a:srgbClr val="FEA9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GB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old sparklers away from the body and at arm's length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E265B03-4D89-487B-898D-82D5B2306BF3}"/>
                </a:ext>
              </a:extLst>
            </p:cNvPr>
            <p:cNvSpPr txBox="1"/>
            <p:nvPr/>
          </p:nvSpPr>
          <p:spPr>
            <a:xfrm>
              <a:off x="8646945" y="1718839"/>
              <a:ext cx="28428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 dirty="0">
                  <a:solidFill>
                    <a:schemeClr val="bg1"/>
                  </a:solidFill>
                </a:rPr>
                <a:t>Never…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6D8923F-B724-4B21-91F1-990CB95BED44}"/>
                </a:ext>
              </a:extLst>
            </p:cNvPr>
            <p:cNvSpPr/>
            <p:nvPr/>
          </p:nvSpPr>
          <p:spPr>
            <a:xfrm>
              <a:off x="8094091" y="2524165"/>
              <a:ext cx="3922068" cy="1456700"/>
            </a:xfrm>
            <a:prstGeom prst="rect">
              <a:avLst/>
            </a:prstGeom>
            <a:solidFill>
              <a:srgbClr val="FEA9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Never give sparklers to a child under five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1C0FB58-9B5C-4837-93B4-659D82EBCDB7}"/>
                </a:ext>
              </a:extLst>
            </p:cNvPr>
            <p:cNvSpPr/>
            <p:nvPr/>
          </p:nvSpPr>
          <p:spPr>
            <a:xfrm>
              <a:off x="8081055" y="3980866"/>
              <a:ext cx="3935104" cy="1448425"/>
            </a:xfrm>
            <a:prstGeom prst="rect">
              <a:avLst/>
            </a:prstGeom>
            <a:solidFill>
              <a:srgbClr val="FEC0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GB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Never run with sparklers </a:t>
              </a:r>
              <a:endPara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FDF7703-F1B7-4700-9C05-46AE7D7A6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759266" y="3588667"/>
              <a:ext cx="797426" cy="802964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D0B876FE-07BD-4850-9E47-79D98363FA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711565" y="3552061"/>
              <a:ext cx="797426" cy="857609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D7AE7A6-AAF6-4257-BD85-DC2CC4052F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5708272" y="3579382"/>
              <a:ext cx="919386" cy="963571"/>
            </a:xfrm>
            <a:prstGeom prst="rect">
              <a:avLst/>
            </a:prstGeom>
            <a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687677CD-1720-41C8-908B-C573B3D86A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566" t="8846" r="7030" b="11677"/>
          <a:stretch/>
        </p:blipFill>
        <p:spPr>
          <a:xfrm>
            <a:off x="10197257" y="118801"/>
            <a:ext cx="1818902" cy="17803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0080FE-CC0B-4AB4-8C32-C9DF0C60A5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67"/>
          <a:stretch/>
        </p:blipFill>
        <p:spPr>
          <a:xfrm>
            <a:off x="251058" y="5539909"/>
            <a:ext cx="1265707" cy="119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1949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B03C695-030A-4276-998A-107C7995B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169" y="240728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Halloween Safety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FBC83D5-DA7B-43F9-A5E8-E659A70050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97810" y="1697874"/>
            <a:ext cx="11818349" cy="3710452"/>
            <a:chOff x="197810" y="1697874"/>
            <a:chExt cx="11818349" cy="3710452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1F0289E-E18C-4C2B-B9C7-30295D2CB507}"/>
                </a:ext>
              </a:extLst>
            </p:cNvPr>
            <p:cNvSpPr txBox="1"/>
            <p:nvPr/>
          </p:nvSpPr>
          <p:spPr>
            <a:xfrm>
              <a:off x="750454" y="1697874"/>
              <a:ext cx="28428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 dirty="0">
                  <a:solidFill>
                    <a:schemeClr val="bg1"/>
                  </a:solidFill>
                </a:rPr>
                <a:t>Remember…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7E11AD5-D864-4DB2-AAFA-A6E1FA1064B0}"/>
                </a:ext>
              </a:extLst>
            </p:cNvPr>
            <p:cNvSpPr/>
            <p:nvPr/>
          </p:nvSpPr>
          <p:spPr>
            <a:xfrm>
              <a:off x="197810" y="2503199"/>
              <a:ext cx="3948141" cy="1456701"/>
            </a:xfrm>
            <a:prstGeom prst="rect">
              <a:avLst/>
            </a:prstGeom>
            <a:solidFill>
              <a:srgbClr val="FEA9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To be seen – carry </a:t>
              </a:r>
              <a:r>
                <a:rPr lang="en-GB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torch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wear brightly coloured costumes or reflective tape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465C58C-359A-40FF-8B2F-1B1FFEB092F7}"/>
                </a:ext>
              </a:extLst>
            </p:cNvPr>
            <p:cNvSpPr/>
            <p:nvPr/>
          </p:nvSpPr>
          <p:spPr>
            <a:xfrm>
              <a:off x="197811" y="3959901"/>
              <a:ext cx="3948140" cy="1448425"/>
            </a:xfrm>
            <a:prstGeom prst="rect">
              <a:avLst/>
            </a:prstGeom>
            <a:solidFill>
              <a:srgbClr val="FEC0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GB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avoid the street – walk on pavements and look both ways before crossing the road</a:t>
              </a:r>
              <a:endPara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73FB18C-EF75-416B-850F-BDC3D97F7C8C}"/>
                </a:ext>
              </a:extLst>
            </p:cNvPr>
            <p:cNvSpPr txBox="1"/>
            <p:nvPr/>
          </p:nvSpPr>
          <p:spPr>
            <a:xfrm>
              <a:off x="4669364" y="1697874"/>
              <a:ext cx="28428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 dirty="0">
                  <a:solidFill>
                    <a:schemeClr val="bg1"/>
                  </a:solidFill>
                </a:rPr>
                <a:t>Always…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8FCBADF-E953-4391-8CE8-921594AB334F}"/>
                </a:ext>
              </a:extLst>
            </p:cNvPr>
            <p:cNvSpPr/>
            <p:nvPr/>
          </p:nvSpPr>
          <p:spPr>
            <a:xfrm>
              <a:off x="4145951" y="2503200"/>
              <a:ext cx="3948140" cy="1456700"/>
            </a:xfrm>
            <a:prstGeom prst="rect">
              <a:avLst/>
            </a:prstGeom>
            <a:solidFill>
              <a:srgbClr val="FEC0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GB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Trick or treat at well lit and decorated houses only </a:t>
              </a:r>
              <a:endPara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E092BA6-8E01-4D16-9C15-A5791A6633A4}"/>
                </a:ext>
              </a:extLst>
            </p:cNvPr>
            <p:cNvSpPr/>
            <p:nvPr/>
          </p:nvSpPr>
          <p:spPr>
            <a:xfrm>
              <a:off x="4132915" y="3959901"/>
              <a:ext cx="3948140" cy="1448425"/>
            </a:xfrm>
            <a:prstGeom prst="rect">
              <a:avLst/>
            </a:prstGeom>
            <a:solidFill>
              <a:srgbClr val="FEA9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Buy costumes with a CE mark on them 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E265B03-4D89-487B-898D-82D5B2306BF3}"/>
                </a:ext>
              </a:extLst>
            </p:cNvPr>
            <p:cNvSpPr txBox="1"/>
            <p:nvPr/>
          </p:nvSpPr>
          <p:spPr>
            <a:xfrm>
              <a:off x="8633699" y="1697874"/>
              <a:ext cx="28428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 dirty="0">
                  <a:solidFill>
                    <a:schemeClr val="bg1"/>
                  </a:solidFill>
                </a:rPr>
                <a:t>Never…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6D8923F-B724-4B21-91F1-990CB95BED44}"/>
                </a:ext>
              </a:extLst>
            </p:cNvPr>
            <p:cNvSpPr/>
            <p:nvPr/>
          </p:nvSpPr>
          <p:spPr>
            <a:xfrm>
              <a:off x="8094091" y="2503200"/>
              <a:ext cx="3922068" cy="1456700"/>
            </a:xfrm>
            <a:prstGeom prst="rect">
              <a:avLst/>
            </a:prstGeom>
            <a:solidFill>
              <a:srgbClr val="FEA9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Never trick or treat alone – always with an adult 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1C0FB58-9B5C-4837-93B4-659D82EBCDB7}"/>
                </a:ext>
              </a:extLst>
            </p:cNvPr>
            <p:cNvSpPr/>
            <p:nvPr/>
          </p:nvSpPr>
          <p:spPr>
            <a:xfrm>
              <a:off x="8081055" y="3959901"/>
              <a:ext cx="3935104" cy="1448425"/>
            </a:xfrm>
            <a:prstGeom prst="rect">
              <a:avLst/>
            </a:prstGeom>
            <a:solidFill>
              <a:srgbClr val="FEC0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Never play </a:t>
              </a:r>
              <a:r>
                <a:rPr lang="en-GB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near lit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flames, such as candles</a:t>
              </a:r>
            </a:p>
          </p:txBody>
        </p:sp>
        <p:sp>
          <p:nvSpPr>
            <p:cNvPr id="28" name="Graphic 23">
              <a:extLst>
                <a:ext uri="{FF2B5EF4-FFF2-40B4-BE49-F238E27FC236}">
                  <a16:creationId xmlns:a16="http://schemas.microsoft.com/office/drawing/2014/main" id="{D8E6025B-EEC1-4310-ADFA-BE3D50CB9E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5765701" y="3652092"/>
              <a:ext cx="650179" cy="615615"/>
            </a:xfrm>
            <a:custGeom>
              <a:avLst/>
              <a:gdLst>
                <a:gd name="connsiteX0" fmla="*/ 406470 w 650179"/>
                <a:gd name="connsiteY0" fmla="*/ 28723 h 615615"/>
                <a:gd name="connsiteX1" fmla="*/ 405635 w 650179"/>
                <a:gd name="connsiteY1" fmla="*/ 26219 h 615615"/>
                <a:gd name="connsiteX2" fmla="*/ 378093 w 650179"/>
                <a:gd name="connsiteY2" fmla="*/ 1180 h 615615"/>
                <a:gd name="connsiteX3" fmla="*/ 374754 w 650179"/>
                <a:gd name="connsiteY3" fmla="*/ 346 h 615615"/>
                <a:gd name="connsiteX4" fmla="*/ 281277 w 650179"/>
                <a:gd name="connsiteY4" fmla="*/ 124705 h 615615"/>
                <a:gd name="connsiteX5" fmla="*/ 271261 w 650179"/>
                <a:gd name="connsiteY5" fmla="*/ 145570 h 615615"/>
                <a:gd name="connsiteX6" fmla="*/ 225357 w 650179"/>
                <a:gd name="connsiteY6" fmla="*/ 129712 h 615615"/>
                <a:gd name="connsiteX7" fmla="*/ 161926 w 650179"/>
                <a:gd name="connsiteY7" fmla="*/ 152247 h 615615"/>
                <a:gd name="connsiteX8" fmla="*/ 125202 w 650179"/>
                <a:gd name="connsiteY8" fmla="*/ 145570 h 615615"/>
                <a:gd name="connsiteX9" fmla="*/ 9 w 650179"/>
                <a:gd name="connsiteY9" fmla="*/ 373422 h 615615"/>
                <a:gd name="connsiteX10" fmla="*/ 116021 w 650179"/>
                <a:gd name="connsiteY10" fmla="*/ 573732 h 615615"/>
                <a:gd name="connsiteX11" fmla="*/ 146068 w 650179"/>
                <a:gd name="connsiteY11" fmla="*/ 569559 h 615615"/>
                <a:gd name="connsiteX12" fmla="*/ 216176 w 650179"/>
                <a:gd name="connsiteY12" fmla="*/ 606282 h 615615"/>
                <a:gd name="connsiteX13" fmla="*/ 263750 w 650179"/>
                <a:gd name="connsiteY13" fmla="*/ 592093 h 615615"/>
                <a:gd name="connsiteX14" fmla="*/ 269592 w 650179"/>
                <a:gd name="connsiteY14" fmla="*/ 587920 h 615615"/>
                <a:gd name="connsiteX15" fmla="*/ 323008 w 650179"/>
                <a:gd name="connsiteY15" fmla="*/ 615463 h 615615"/>
                <a:gd name="connsiteX16" fmla="*/ 382266 w 650179"/>
                <a:gd name="connsiteY16" fmla="*/ 588755 h 615615"/>
                <a:gd name="connsiteX17" fmla="*/ 433178 w 650179"/>
                <a:gd name="connsiteY17" fmla="*/ 607117 h 615615"/>
                <a:gd name="connsiteX18" fmla="*/ 504956 w 650179"/>
                <a:gd name="connsiteY18" fmla="*/ 571228 h 615615"/>
                <a:gd name="connsiteX19" fmla="*/ 533333 w 650179"/>
                <a:gd name="connsiteY19" fmla="*/ 575401 h 615615"/>
                <a:gd name="connsiteX20" fmla="*/ 650180 w 650179"/>
                <a:gd name="connsiteY20" fmla="*/ 374257 h 615615"/>
                <a:gd name="connsiteX21" fmla="*/ 524987 w 650179"/>
                <a:gd name="connsiteY21" fmla="*/ 144735 h 615615"/>
                <a:gd name="connsiteX22" fmla="*/ 488263 w 650179"/>
                <a:gd name="connsiteY22" fmla="*/ 151412 h 615615"/>
                <a:gd name="connsiteX23" fmla="*/ 424832 w 650179"/>
                <a:gd name="connsiteY23" fmla="*/ 128878 h 615615"/>
                <a:gd name="connsiteX24" fmla="*/ 382266 w 650179"/>
                <a:gd name="connsiteY24" fmla="*/ 142232 h 615615"/>
                <a:gd name="connsiteX25" fmla="*/ 373085 w 650179"/>
                <a:gd name="connsiteY25" fmla="*/ 133885 h 615615"/>
                <a:gd name="connsiteX26" fmla="*/ 355558 w 650179"/>
                <a:gd name="connsiteY26" fmla="*/ 108847 h 615615"/>
                <a:gd name="connsiteX27" fmla="*/ 355558 w 650179"/>
                <a:gd name="connsiteY27" fmla="*/ 108012 h 615615"/>
                <a:gd name="connsiteX28" fmla="*/ 404801 w 650179"/>
                <a:gd name="connsiteY28" fmla="*/ 30392 h 615615"/>
                <a:gd name="connsiteX29" fmla="*/ 406470 w 650179"/>
                <a:gd name="connsiteY29" fmla="*/ 28723 h 615615"/>
                <a:gd name="connsiteX30" fmla="*/ 405635 w 650179"/>
                <a:gd name="connsiteY30" fmla="*/ 295802 h 615615"/>
                <a:gd name="connsiteX31" fmla="*/ 442359 w 650179"/>
                <a:gd name="connsiteY31" fmla="*/ 236544 h 615615"/>
                <a:gd name="connsiteX32" fmla="*/ 450705 w 650179"/>
                <a:gd name="connsiteY32" fmla="*/ 234875 h 615615"/>
                <a:gd name="connsiteX33" fmla="*/ 453209 w 650179"/>
                <a:gd name="connsiteY33" fmla="*/ 237379 h 615615"/>
                <a:gd name="connsiteX34" fmla="*/ 484925 w 650179"/>
                <a:gd name="connsiteY34" fmla="*/ 301645 h 615615"/>
                <a:gd name="connsiteX35" fmla="*/ 482421 w 650179"/>
                <a:gd name="connsiteY35" fmla="*/ 309991 h 615615"/>
                <a:gd name="connsiteX36" fmla="*/ 479082 w 650179"/>
                <a:gd name="connsiteY36" fmla="*/ 310825 h 615615"/>
                <a:gd name="connsiteX37" fmla="*/ 410643 w 650179"/>
                <a:gd name="connsiteY37" fmla="*/ 306652 h 615615"/>
                <a:gd name="connsiteX38" fmla="*/ 404801 w 650179"/>
                <a:gd name="connsiteY38" fmla="*/ 299975 h 615615"/>
                <a:gd name="connsiteX39" fmla="*/ 405635 w 650179"/>
                <a:gd name="connsiteY39" fmla="*/ 295802 h 615615"/>
                <a:gd name="connsiteX40" fmla="*/ 294631 w 650179"/>
                <a:gd name="connsiteY40" fmla="*/ 350887 h 615615"/>
                <a:gd name="connsiteX41" fmla="*/ 323842 w 650179"/>
                <a:gd name="connsiteY41" fmla="*/ 313329 h 615615"/>
                <a:gd name="connsiteX42" fmla="*/ 333023 w 650179"/>
                <a:gd name="connsiteY42" fmla="*/ 312495 h 615615"/>
                <a:gd name="connsiteX43" fmla="*/ 333858 w 650179"/>
                <a:gd name="connsiteY43" fmla="*/ 313329 h 615615"/>
                <a:gd name="connsiteX44" fmla="*/ 363070 w 650179"/>
                <a:gd name="connsiteY44" fmla="*/ 350887 h 615615"/>
                <a:gd name="connsiteX45" fmla="*/ 362235 w 650179"/>
                <a:gd name="connsiteY45" fmla="*/ 360068 h 615615"/>
                <a:gd name="connsiteX46" fmla="*/ 358062 w 650179"/>
                <a:gd name="connsiteY46" fmla="*/ 361737 h 615615"/>
                <a:gd name="connsiteX47" fmla="*/ 299638 w 650179"/>
                <a:gd name="connsiteY47" fmla="*/ 361737 h 615615"/>
                <a:gd name="connsiteX48" fmla="*/ 292961 w 650179"/>
                <a:gd name="connsiteY48" fmla="*/ 355895 h 615615"/>
                <a:gd name="connsiteX49" fmla="*/ 294631 w 650179"/>
                <a:gd name="connsiteY49" fmla="*/ 350887 h 615615"/>
                <a:gd name="connsiteX50" fmla="*/ 178618 w 650179"/>
                <a:gd name="connsiteY50" fmla="*/ 300810 h 615615"/>
                <a:gd name="connsiteX51" fmla="*/ 210334 w 650179"/>
                <a:gd name="connsiteY51" fmla="*/ 236544 h 615615"/>
                <a:gd name="connsiteX52" fmla="*/ 218680 w 650179"/>
                <a:gd name="connsiteY52" fmla="*/ 234040 h 615615"/>
                <a:gd name="connsiteX53" fmla="*/ 221184 w 650179"/>
                <a:gd name="connsiteY53" fmla="*/ 236544 h 615615"/>
                <a:gd name="connsiteX54" fmla="*/ 257907 w 650179"/>
                <a:gd name="connsiteY54" fmla="*/ 295802 h 615615"/>
                <a:gd name="connsiteX55" fmla="*/ 256238 w 650179"/>
                <a:gd name="connsiteY55" fmla="*/ 304148 h 615615"/>
                <a:gd name="connsiteX56" fmla="*/ 253734 w 650179"/>
                <a:gd name="connsiteY56" fmla="*/ 304983 h 615615"/>
                <a:gd name="connsiteX57" fmla="*/ 185295 w 650179"/>
                <a:gd name="connsiteY57" fmla="*/ 309156 h 615615"/>
                <a:gd name="connsiteX58" fmla="*/ 178618 w 650179"/>
                <a:gd name="connsiteY58" fmla="*/ 303314 h 615615"/>
                <a:gd name="connsiteX59" fmla="*/ 178618 w 650179"/>
                <a:gd name="connsiteY59" fmla="*/ 300810 h 615615"/>
                <a:gd name="connsiteX60" fmla="*/ 545018 w 650179"/>
                <a:gd name="connsiteY60" fmla="*/ 341706 h 615615"/>
                <a:gd name="connsiteX61" fmla="*/ 526656 w 650179"/>
                <a:gd name="connsiteY61" fmla="*/ 425169 h 615615"/>
                <a:gd name="connsiteX62" fmla="*/ 524987 w 650179"/>
                <a:gd name="connsiteY62" fmla="*/ 428507 h 615615"/>
                <a:gd name="connsiteX63" fmla="*/ 463224 w 650179"/>
                <a:gd name="connsiteY63" fmla="*/ 486931 h 615615"/>
                <a:gd name="connsiteX64" fmla="*/ 454044 w 650179"/>
                <a:gd name="connsiteY64" fmla="*/ 486931 h 615615"/>
                <a:gd name="connsiteX65" fmla="*/ 453209 w 650179"/>
                <a:gd name="connsiteY65" fmla="*/ 486096 h 615615"/>
                <a:gd name="connsiteX66" fmla="*/ 420659 w 650179"/>
                <a:gd name="connsiteY66" fmla="*/ 442696 h 615615"/>
                <a:gd name="connsiteX67" fmla="*/ 412312 w 650179"/>
                <a:gd name="connsiteY67" fmla="*/ 441027 h 615615"/>
                <a:gd name="connsiteX68" fmla="*/ 410643 w 650179"/>
                <a:gd name="connsiteY68" fmla="*/ 442696 h 615615"/>
                <a:gd name="connsiteX69" fmla="*/ 384770 w 650179"/>
                <a:gd name="connsiteY69" fmla="*/ 483592 h 615615"/>
                <a:gd name="connsiteX70" fmla="*/ 379762 w 650179"/>
                <a:gd name="connsiteY70" fmla="*/ 486096 h 615615"/>
                <a:gd name="connsiteX71" fmla="*/ 269592 w 650179"/>
                <a:gd name="connsiteY71" fmla="*/ 486096 h 615615"/>
                <a:gd name="connsiteX72" fmla="*/ 264584 w 650179"/>
                <a:gd name="connsiteY72" fmla="*/ 483592 h 615615"/>
                <a:gd name="connsiteX73" fmla="*/ 233703 w 650179"/>
                <a:gd name="connsiteY73" fmla="*/ 436854 h 615615"/>
                <a:gd name="connsiteX74" fmla="*/ 225357 w 650179"/>
                <a:gd name="connsiteY74" fmla="*/ 435184 h 615615"/>
                <a:gd name="connsiteX75" fmla="*/ 222853 w 650179"/>
                <a:gd name="connsiteY75" fmla="*/ 437688 h 615615"/>
                <a:gd name="connsiteX76" fmla="*/ 203657 w 650179"/>
                <a:gd name="connsiteY76" fmla="*/ 479419 h 615615"/>
                <a:gd name="connsiteX77" fmla="*/ 195310 w 650179"/>
                <a:gd name="connsiteY77" fmla="*/ 482758 h 615615"/>
                <a:gd name="connsiteX78" fmla="*/ 193641 w 650179"/>
                <a:gd name="connsiteY78" fmla="*/ 481923 h 615615"/>
                <a:gd name="connsiteX79" fmla="*/ 138556 w 650179"/>
                <a:gd name="connsiteY79" fmla="*/ 433515 h 615615"/>
                <a:gd name="connsiteX80" fmla="*/ 136887 w 650179"/>
                <a:gd name="connsiteY80" fmla="*/ 431011 h 615615"/>
                <a:gd name="connsiteX81" fmla="*/ 104337 w 650179"/>
                <a:gd name="connsiteY81" fmla="*/ 348383 h 615615"/>
                <a:gd name="connsiteX82" fmla="*/ 107675 w 650179"/>
                <a:gd name="connsiteY82" fmla="*/ 340037 h 615615"/>
                <a:gd name="connsiteX83" fmla="*/ 114352 w 650179"/>
                <a:gd name="connsiteY83" fmla="*/ 340872 h 615615"/>
                <a:gd name="connsiteX84" fmla="*/ 183626 w 650179"/>
                <a:gd name="connsiteY84" fmla="*/ 400965 h 615615"/>
                <a:gd name="connsiteX85" fmla="*/ 186964 w 650179"/>
                <a:gd name="connsiteY85" fmla="*/ 402634 h 615615"/>
                <a:gd name="connsiteX86" fmla="*/ 271261 w 650179"/>
                <a:gd name="connsiteY86" fmla="*/ 414319 h 615615"/>
                <a:gd name="connsiteX87" fmla="*/ 275434 w 650179"/>
                <a:gd name="connsiteY87" fmla="*/ 416823 h 615615"/>
                <a:gd name="connsiteX88" fmla="*/ 311323 w 650179"/>
                <a:gd name="connsiteY88" fmla="*/ 470238 h 615615"/>
                <a:gd name="connsiteX89" fmla="*/ 319669 w 650179"/>
                <a:gd name="connsiteY89" fmla="*/ 471908 h 615615"/>
                <a:gd name="connsiteX90" fmla="*/ 321339 w 650179"/>
                <a:gd name="connsiteY90" fmla="*/ 470238 h 615615"/>
                <a:gd name="connsiteX91" fmla="*/ 355558 w 650179"/>
                <a:gd name="connsiteY91" fmla="*/ 422665 h 615615"/>
                <a:gd name="connsiteX92" fmla="*/ 360566 w 650179"/>
                <a:gd name="connsiteY92" fmla="*/ 420161 h 615615"/>
                <a:gd name="connsiteX93" fmla="*/ 454878 w 650179"/>
                <a:gd name="connsiteY93" fmla="*/ 420161 h 615615"/>
                <a:gd name="connsiteX94" fmla="*/ 459886 w 650179"/>
                <a:gd name="connsiteY94" fmla="*/ 418492 h 615615"/>
                <a:gd name="connsiteX95" fmla="*/ 534167 w 650179"/>
                <a:gd name="connsiteY95" fmla="*/ 336699 h 615615"/>
                <a:gd name="connsiteX96" fmla="*/ 543348 w 650179"/>
                <a:gd name="connsiteY96" fmla="*/ 336699 h 615615"/>
                <a:gd name="connsiteX97" fmla="*/ 545018 w 650179"/>
                <a:gd name="connsiteY97" fmla="*/ 341706 h 61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650179" h="615615">
                  <a:moveTo>
                    <a:pt x="406470" y="28723"/>
                  </a:moveTo>
                  <a:cubicBezTo>
                    <a:pt x="406470" y="27888"/>
                    <a:pt x="405635" y="26219"/>
                    <a:pt x="405635" y="26219"/>
                  </a:cubicBezTo>
                  <a:lnTo>
                    <a:pt x="378093" y="1180"/>
                  </a:lnTo>
                  <a:cubicBezTo>
                    <a:pt x="377258" y="346"/>
                    <a:pt x="375589" y="-489"/>
                    <a:pt x="374754" y="346"/>
                  </a:cubicBezTo>
                  <a:cubicBezTo>
                    <a:pt x="360566" y="2015"/>
                    <a:pt x="307150" y="15369"/>
                    <a:pt x="281277" y="124705"/>
                  </a:cubicBezTo>
                  <a:cubicBezTo>
                    <a:pt x="278773" y="132216"/>
                    <a:pt x="275434" y="138893"/>
                    <a:pt x="271261" y="145570"/>
                  </a:cubicBezTo>
                  <a:cubicBezTo>
                    <a:pt x="271261" y="145570"/>
                    <a:pt x="245388" y="129712"/>
                    <a:pt x="225357" y="129712"/>
                  </a:cubicBezTo>
                  <a:cubicBezTo>
                    <a:pt x="182791" y="129712"/>
                    <a:pt x="161926" y="152247"/>
                    <a:pt x="161926" y="152247"/>
                  </a:cubicBezTo>
                  <a:cubicBezTo>
                    <a:pt x="150241" y="146405"/>
                    <a:pt x="137722" y="144735"/>
                    <a:pt x="125202" y="145570"/>
                  </a:cubicBezTo>
                  <a:cubicBezTo>
                    <a:pt x="60936" y="145570"/>
                    <a:pt x="9" y="244890"/>
                    <a:pt x="9" y="373422"/>
                  </a:cubicBezTo>
                  <a:cubicBezTo>
                    <a:pt x="-826" y="475246"/>
                    <a:pt x="58432" y="573732"/>
                    <a:pt x="116021" y="573732"/>
                  </a:cubicBezTo>
                  <a:cubicBezTo>
                    <a:pt x="126037" y="573732"/>
                    <a:pt x="136052" y="572062"/>
                    <a:pt x="146068" y="569559"/>
                  </a:cubicBezTo>
                  <a:cubicBezTo>
                    <a:pt x="146068" y="569559"/>
                    <a:pt x="166933" y="600440"/>
                    <a:pt x="216176" y="606282"/>
                  </a:cubicBezTo>
                  <a:cubicBezTo>
                    <a:pt x="232869" y="607117"/>
                    <a:pt x="250396" y="602109"/>
                    <a:pt x="263750" y="592093"/>
                  </a:cubicBezTo>
                  <a:lnTo>
                    <a:pt x="269592" y="587920"/>
                  </a:lnTo>
                  <a:cubicBezTo>
                    <a:pt x="269592" y="587920"/>
                    <a:pt x="284615" y="612124"/>
                    <a:pt x="323008" y="615463"/>
                  </a:cubicBezTo>
                  <a:cubicBezTo>
                    <a:pt x="353889" y="617967"/>
                    <a:pt x="382266" y="588755"/>
                    <a:pt x="382266" y="588755"/>
                  </a:cubicBezTo>
                  <a:cubicBezTo>
                    <a:pt x="395620" y="602109"/>
                    <a:pt x="413982" y="608786"/>
                    <a:pt x="433178" y="607117"/>
                  </a:cubicBezTo>
                  <a:cubicBezTo>
                    <a:pt x="460721" y="605447"/>
                    <a:pt x="487429" y="592928"/>
                    <a:pt x="504956" y="571228"/>
                  </a:cubicBezTo>
                  <a:cubicBezTo>
                    <a:pt x="514136" y="573732"/>
                    <a:pt x="523317" y="575401"/>
                    <a:pt x="533333" y="575401"/>
                  </a:cubicBezTo>
                  <a:cubicBezTo>
                    <a:pt x="589252" y="575401"/>
                    <a:pt x="650180" y="476081"/>
                    <a:pt x="650180" y="374257"/>
                  </a:cubicBezTo>
                  <a:cubicBezTo>
                    <a:pt x="650180" y="247394"/>
                    <a:pt x="590087" y="144735"/>
                    <a:pt x="524987" y="144735"/>
                  </a:cubicBezTo>
                  <a:cubicBezTo>
                    <a:pt x="512467" y="144735"/>
                    <a:pt x="499948" y="147239"/>
                    <a:pt x="488263" y="151412"/>
                  </a:cubicBezTo>
                  <a:cubicBezTo>
                    <a:pt x="470736" y="135555"/>
                    <a:pt x="448201" y="127208"/>
                    <a:pt x="424832" y="128878"/>
                  </a:cubicBezTo>
                  <a:cubicBezTo>
                    <a:pt x="409809" y="128043"/>
                    <a:pt x="393951" y="133051"/>
                    <a:pt x="382266" y="142232"/>
                  </a:cubicBezTo>
                  <a:cubicBezTo>
                    <a:pt x="379762" y="139728"/>
                    <a:pt x="376424" y="136389"/>
                    <a:pt x="373085" y="133885"/>
                  </a:cubicBezTo>
                  <a:cubicBezTo>
                    <a:pt x="365574" y="127208"/>
                    <a:pt x="359731" y="118862"/>
                    <a:pt x="355558" y="108847"/>
                  </a:cubicBezTo>
                  <a:lnTo>
                    <a:pt x="355558" y="108012"/>
                  </a:lnTo>
                  <a:cubicBezTo>
                    <a:pt x="353054" y="92154"/>
                    <a:pt x="370581" y="47085"/>
                    <a:pt x="404801" y="30392"/>
                  </a:cubicBezTo>
                  <a:cubicBezTo>
                    <a:pt x="404801" y="30392"/>
                    <a:pt x="406470" y="29558"/>
                    <a:pt x="406470" y="28723"/>
                  </a:cubicBezTo>
                  <a:close/>
                  <a:moveTo>
                    <a:pt x="405635" y="295802"/>
                  </a:moveTo>
                  <a:lnTo>
                    <a:pt x="442359" y="236544"/>
                  </a:lnTo>
                  <a:cubicBezTo>
                    <a:pt x="444028" y="233206"/>
                    <a:pt x="448201" y="232371"/>
                    <a:pt x="450705" y="234875"/>
                  </a:cubicBezTo>
                  <a:cubicBezTo>
                    <a:pt x="451540" y="235709"/>
                    <a:pt x="452374" y="236544"/>
                    <a:pt x="453209" y="237379"/>
                  </a:cubicBezTo>
                  <a:lnTo>
                    <a:pt x="484925" y="301645"/>
                  </a:lnTo>
                  <a:cubicBezTo>
                    <a:pt x="486594" y="304983"/>
                    <a:pt x="484925" y="308322"/>
                    <a:pt x="482421" y="309991"/>
                  </a:cubicBezTo>
                  <a:cubicBezTo>
                    <a:pt x="481586" y="310825"/>
                    <a:pt x="479917" y="310825"/>
                    <a:pt x="479082" y="310825"/>
                  </a:cubicBezTo>
                  <a:lnTo>
                    <a:pt x="410643" y="306652"/>
                  </a:lnTo>
                  <a:cubicBezTo>
                    <a:pt x="407305" y="306652"/>
                    <a:pt x="404801" y="303314"/>
                    <a:pt x="404801" y="299975"/>
                  </a:cubicBezTo>
                  <a:cubicBezTo>
                    <a:pt x="404801" y="297471"/>
                    <a:pt x="405635" y="296637"/>
                    <a:pt x="405635" y="295802"/>
                  </a:cubicBezTo>
                  <a:close/>
                  <a:moveTo>
                    <a:pt x="294631" y="350887"/>
                  </a:moveTo>
                  <a:lnTo>
                    <a:pt x="323842" y="313329"/>
                  </a:lnTo>
                  <a:cubicBezTo>
                    <a:pt x="326346" y="310825"/>
                    <a:pt x="329685" y="309991"/>
                    <a:pt x="333023" y="312495"/>
                  </a:cubicBezTo>
                  <a:lnTo>
                    <a:pt x="333858" y="313329"/>
                  </a:lnTo>
                  <a:lnTo>
                    <a:pt x="363070" y="350887"/>
                  </a:lnTo>
                  <a:cubicBezTo>
                    <a:pt x="365574" y="353391"/>
                    <a:pt x="364739" y="357564"/>
                    <a:pt x="362235" y="360068"/>
                  </a:cubicBezTo>
                  <a:cubicBezTo>
                    <a:pt x="361400" y="360903"/>
                    <a:pt x="359731" y="361737"/>
                    <a:pt x="358062" y="361737"/>
                  </a:cubicBezTo>
                  <a:lnTo>
                    <a:pt x="299638" y="361737"/>
                  </a:lnTo>
                  <a:cubicBezTo>
                    <a:pt x="296300" y="361737"/>
                    <a:pt x="292961" y="359234"/>
                    <a:pt x="292961" y="355895"/>
                  </a:cubicBezTo>
                  <a:cubicBezTo>
                    <a:pt x="293796" y="353391"/>
                    <a:pt x="293796" y="351722"/>
                    <a:pt x="294631" y="350887"/>
                  </a:cubicBezTo>
                  <a:close/>
                  <a:moveTo>
                    <a:pt x="178618" y="300810"/>
                  </a:moveTo>
                  <a:lnTo>
                    <a:pt x="210334" y="236544"/>
                  </a:lnTo>
                  <a:cubicBezTo>
                    <a:pt x="212003" y="233206"/>
                    <a:pt x="215341" y="232371"/>
                    <a:pt x="218680" y="234040"/>
                  </a:cubicBezTo>
                  <a:cubicBezTo>
                    <a:pt x="219515" y="234875"/>
                    <a:pt x="220349" y="235709"/>
                    <a:pt x="221184" y="236544"/>
                  </a:cubicBezTo>
                  <a:lnTo>
                    <a:pt x="257907" y="295802"/>
                  </a:lnTo>
                  <a:cubicBezTo>
                    <a:pt x="259576" y="299141"/>
                    <a:pt x="258742" y="302479"/>
                    <a:pt x="256238" y="304148"/>
                  </a:cubicBezTo>
                  <a:cubicBezTo>
                    <a:pt x="255403" y="304983"/>
                    <a:pt x="254569" y="304983"/>
                    <a:pt x="253734" y="304983"/>
                  </a:cubicBezTo>
                  <a:lnTo>
                    <a:pt x="185295" y="309156"/>
                  </a:lnTo>
                  <a:cubicBezTo>
                    <a:pt x="181957" y="309156"/>
                    <a:pt x="178618" y="306652"/>
                    <a:pt x="178618" y="303314"/>
                  </a:cubicBezTo>
                  <a:cubicBezTo>
                    <a:pt x="177783" y="303314"/>
                    <a:pt x="177783" y="302479"/>
                    <a:pt x="178618" y="300810"/>
                  </a:cubicBezTo>
                  <a:close/>
                  <a:moveTo>
                    <a:pt x="545018" y="341706"/>
                  </a:moveTo>
                  <a:lnTo>
                    <a:pt x="526656" y="425169"/>
                  </a:lnTo>
                  <a:cubicBezTo>
                    <a:pt x="526656" y="426003"/>
                    <a:pt x="525821" y="427673"/>
                    <a:pt x="524987" y="428507"/>
                  </a:cubicBezTo>
                  <a:lnTo>
                    <a:pt x="463224" y="486931"/>
                  </a:lnTo>
                  <a:cubicBezTo>
                    <a:pt x="460721" y="489435"/>
                    <a:pt x="456547" y="489435"/>
                    <a:pt x="454044" y="486931"/>
                  </a:cubicBezTo>
                  <a:cubicBezTo>
                    <a:pt x="454044" y="486931"/>
                    <a:pt x="454044" y="486931"/>
                    <a:pt x="453209" y="486096"/>
                  </a:cubicBezTo>
                  <a:lnTo>
                    <a:pt x="420659" y="442696"/>
                  </a:lnTo>
                  <a:cubicBezTo>
                    <a:pt x="418989" y="440192"/>
                    <a:pt x="414816" y="439357"/>
                    <a:pt x="412312" y="441027"/>
                  </a:cubicBezTo>
                  <a:cubicBezTo>
                    <a:pt x="411478" y="441861"/>
                    <a:pt x="411478" y="441861"/>
                    <a:pt x="410643" y="442696"/>
                  </a:cubicBezTo>
                  <a:lnTo>
                    <a:pt x="384770" y="483592"/>
                  </a:lnTo>
                  <a:cubicBezTo>
                    <a:pt x="383935" y="485262"/>
                    <a:pt x="381431" y="486096"/>
                    <a:pt x="379762" y="486096"/>
                  </a:cubicBezTo>
                  <a:lnTo>
                    <a:pt x="269592" y="486096"/>
                  </a:lnTo>
                  <a:cubicBezTo>
                    <a:pt x="267088" y="486096"/>
                    <a:pt x="265419" y="485262"/>
                    <a:pt x="264584" y="483592"/>
                  </a:cubicBezTo>
                  <a:lnTo>
                    <a:pt x="233703" y="436854"/>
                  </a:lnTo>
                  <a:cubicBezTo>
                    <a:pt x="232034" y="434350"/>
                    <a:pt x="227861" y="433515"/>
                    <a:pt x="225357" y="435184"/>
                  </a:cubicBezTo>
                  <a:cubicBezTo>
                    <a:pt x="224522" y="436019"/>
                    <a:pt x="223688" y="436854"/>
                    <a:pt x="222853" y="437688"/>
                  </a:cubicBezTo>
                  <a:lnTo>
                    <a:pt x="203657" y="479419"/>
                  </a:lnTo>
                  <a:cubicBezTo>
                    <a:pt x="201987" y="482758"/>
                    <a:pt x="198649" y="483592"/>
                    <a:pt x="195310" y="482758"/>
                  </a:cubicBezTo>
                  <a:cubicBezTo>
                    <a:pt x="194476" y="482758"/>
                    <a:pt x="194476" y="481923"/>
                    <a:pt x="193641" y="481923"/>
                  </a:cubicBezTo>
                  <a:lnTo>
                    <a:pt x="138556" y="433515"/>
                  </a:lnTo>
                  <a:cubicBezTo>
                    <a:pt x="137722" y="432680"/>
                    <a:pt x="136887" y="431846"/>
                    <a:pt x="136887" y="431011"/>
                  </a:cubicBezTo>
                  <a:lnTo>
                    <a:pt x="104337" y="348383"/>
                  </a:lnTo>
                  <a:cubicBezTo>
                    <a:pt x="103502" y="345045"/>
                    <a:pt x="104337" y="341706"/>
                    <a:pt x="107675" y="340037"/>
                  </a:cubicBezTo>
                  <a:cubicBezTo>
                    <a:pt x="110179" y="339203"/>
                    <a:pt x="111848" y="340037"/>
                    <a:pt x="114352" y="340872"/>
                  </a:cubicBezTo>
                  <a:lnTo>
                    <a:pt x="183626" y="400965"/>
                  </a:lnTo>
                  <a:cubicBezTo>
                    <a:pt x="184460" y="401799"/>
                    <a:pt x="185295" y="402634"/>
                    <a:pt x="186964" y="402634"/>
                  </a:cubicBezTo>
                  <a:lnTo>
                    <a:pt x="271261" y="414319"/>
                  </a:lnTo>
                  <a:cubicBezTo>
                    <a:pt x="272930" y="414319"/>
                    <a:pt x="274600" y="415153"/>
                    <a:pt x="275434" y="416823"/>
                  </a:cubicBezTo>
                  <a:lnTo>
                    <a:pt x="311323" y="470238"/>
                  </a:lnTo>
                  <a:cubicBezTo>
                    <a:pt x="312992" y="472742"/>
                    <a:pt x="317165" y="473577"/>
                    <a:pt x="319669" y="471908"/>
                  </a:cubicBezTo>
                  <a:cubicBezTo>
                    <a:pt x="320504" y="471908"/>
                    <a:pt x="320504" y="471073"/>
                    <a:pt x="321339" y="470238"/>
                  </a:cubicBezTo>
                  <a:lnTo>
                    <a:pt x="355558" y="422665"/>
                  </a:lnTo>
                  <a:cubicBezTo>
                    <a:pt x="356393" y="420996"/>
                    <a:pt x="358897" y="420161"/>
                    <a:pt x="360566" y="420161"/>
                  </a:cubicBezTo>
                  <a:lnTo>
                    <a:pt x="454878" y="420161"/>
                  </a:lnTo>
                  <a:cubicBezTo>
                    <a:pt x="456547" y="420161"/>
                    <a:pt x="458217" y="419326"/>
                    <a:pt x="459886" y="418492"/>
                  </a:cubicBezTo>
                  <a:lnTo>
                    <a:pt x="534167" y="336699"/>
                  </a:lnTo>
                  <a:cubicBezTo>
                    <a:pt x="536671" y="334195"/>
                    <a:pt x="540844" y="334195"/>
                    <a:pt x="543348" y="336699"/>
                  </a:cubicBezTo>
                  <a:cubicBezTo>
                    <a:pt x="545018" y="337533"/>
                    <a:pt x="545018" y="340037"/>
                    <a:pt x="545018" y="341706"/>
                  </a:cubicBezTo>
                  <a:close/>
                </a:path>
              </a:pathLst>
            </a:custGeom>
            <a:solidFill>
              <a:srgbClr val="000000"/>
            </a:solidFill>
            <a:ln w="8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29" name="Content Placeholder 4">
              <a:extLst>
                <a:ext uri="{FF2B5EF4-FFF2-40B4-BE49-F238E27FC236}">
                  <a16:creationId xmlns:a16="http://schemas.microsoft.com/office/drawing/2014/main" id="{E89A2ED1-49F7-4E8B-B9D8-8DDAC88ABF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 rot="16200000">
              <a:off x="3864216" y="3634810"/>
              <a:ext cx="615614" cy="650178"/>
              <a:chOff x="5520727" y="5146028"/>
              <a:chExt cx="543247" cy="543618"/>
            </a:xfrm>
            <a:solidFill>
              <a:srgbClr val="000000"/>
            </a:solidFill>
          </p:grpSpPr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884D953B-3213-479D-9D79-81AC5B4B32AC}"/>
                  </a:ext>
                </a:extLst>
              </p:cNvPr>
              <p:cNvSpPr/>
              <p:nvPr/>
            </p:nvSpPr>
            <p:spPr>
              <a:xfrm rot="-2700000">
                <a:off x="5912164" y="5142377"/>
                <a:ext cx="83765" cy="227159"/>
              </a:xfrm>
              <a:custGeom>
                <a:avLst/>
                <a:gdLst>
                  <a:gd name="connsiteX0" fmla="*/ 0 w 83765"/>
                  <a:gd name="connsiteY0" fmla="*/ 0 h 227159"/>
                  <a:gd name="connsiteX1" fmla="*/ 83765 w 83765"/>
                  <a:gd name="connsiteY1" fmla="*/ 0 h 227159"/>
                  <a:gd name="connsiteX2" fmla="*/ 83765 w 83765"/>
                  <a:gd name="connsiteY2" fmla="*/ 227159 h 227159"/>
                  <a:gd name="connsiteX3" fmla="*/ 0 w 83765"/>
                  <a:gd name="connsiteY3" fmla="*/ 227159 h 227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3765" h="227159">
                    <a:moveTo>
                      <a:pt x="0" y="0"/>
                    </a:moveTo>
                    <a:lnTo>
                      <a:pt x="83765" y="0"/>
                    </a:lnTo>
                    <a:lnTo>
                      <a:pt x="83765" y="227159"/>
                    </a:lnTo>
                    <a:lnTo>
                      <a:pt x="0" y="227159"/>
                    </a:lnTo>
                    <a:close/>
                  </a:path>
                </a:pathLst>
              </a:custGeom>
              <a:solidFill>
                <a:srgbClr val="000000"/>
              </a:solidFill>
              <a:ln w="70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20D04690-E98F-4850-BE9B-34A42718F5AE}"/>
                  </a:ext>
                </a:extLst>
              </p:cNvPr>
              <p:cNvSpPr/>
              <p:nvPr/>
            </p:nvSpPr>
            <p:spPr>
              <a:xfrm>
                <a:off x="5520727" y="5226095"/>
                <a:ext cx="462841" cy="463551"/>
              </a:xfrm>
              <a:custGeom>
                <a:avLst/>
                <a:gdLst>
                  <a:gd name="connsiteX0" fmla="*/ 302409 w 462841"/>
                  <a:gd name="connsiteY0" fmla="*/ 80216 h 463551"/>
                  <a:gd name="connsiteX1" fmla="*/ 8519 w 462841"/>
                  <a:gd name="connsiteY1" fmla="*/ 374107 h 463551"/>
                  <a:gd name="connsiteX2" fmla="*/ 8519 w 462841"/>
                  <a:gd name="connsiteY2" fmla="*/ 414570 h 463551"/>
                  <a:gd name="connsiteX3" fmla="*/ 48982 w 462841"/>
                  <a:gd name="connsiteY3" fmla="*/ 455033 h 463551"/>
                  <a:gd name="connsiteX4" fmla="*/ 89445 w 462841"/>
                  <a:gd name="connsiteY4" fmla="*/ 455033 h 463551"/>
                  <a:gd name="connsiteX5" fmla="*/ 382625 w 462841"/>
                  <a:gd name="connsiteY5" fmla="*/ 161143 h 463551"/>
                  <a:gd name="connsiteX6" fmla="*/ 462842 w 462841"/>
                  <a:gd name="connsiteY6" fmla="*/ 161143 h 463551"/>
                  <a:gd name="connsiteX7" fmla="*/ 302409 w 462841"/>
                  <a:gd name="connsiteY7" fmla="*/ 0 h 463551"/>
                  <a:gd name="connsiteX8" fmla="*/ 302409 w 462841"/>
                  <a:gd name="connsiteY8" fmla="*/ 80216 h 463551"/>
                  <a:gd name="connsiteX9" fmla="*/ 317316 w 462841"/>
                  <a:gd name="connsiteY9" fmla="*/ 175340 h 463551"/>
                  <a:gd name="connsiteX10" fmla="*/ 287502 w 462841"/>
                  <a:gd name="connsiteY10" fmla="*/ 175340 h 463551"/>
                  <a:gd name="connsiteX11" fmla="*/ 287502 w 462841"/>
                  <a:gd name="connsiteY11" fmla="*/ 145525 h 463551"/>
                  <a:gd name="connsiteX12" fmla="*/ 317316 w 462841"/>
                  <a:gd name="connsiteY12" fmla="*/ 145525 h 463551"/>
                  <a:gd name="connsiteX13" fmla="*/ 317316 w 462841"/>
                  <a:gd name="connsiteY13" fmla="*/ 175340 h 463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62841" h="463551">
                    <a:moveTo>
                      <a:pt x="302409" y="80216"/>
                    </a:moveTo>
                    <a:lnTo>
                      <a:pt x="8519" y="374107"/>
                    </a:lnTo>
                    <a:cubicBezTo>
                      <a:pt x="-2840" y="385465"/>
                      <a:pt x="-2840" y="403212"/>
                      <a:pt x="8519" y="414570"/>
                    </a:cubicBezTo>
                    <a:lnTo>
                      <a:pt x="48982" y="455033"/>
                    </a:lnTo>
                    <a:cubicBezTo>
                      <a:pt x="60340" y="466391"/>
                      <a:pt x="78087" y="466391"/>
                      <a:pt x="89445" y="455033"/>
                    </a:cubicBezTo>
                    <a:lnTo>
                      <a:pt x="382625" y="161143"/>
                    </a:lnTo>
                    <a:lnTo>
                      <a:pt x="462842" y="161143"/>
                    </a:lnTo>
                    <a:lnTo>
                      <a:pt x="302409" y="0"/>
                    </a:lnTo>
                    <a:lnTo>
                      <a:pt x="302409" y="80216"/>
                    </a:lnTo>
                    <a:close/>
                    <a:moveTo>
                      <a:pt x="317316" y="175340"/>
                    </a:moveTo>
                    <a:cubicBezTo>
                      <a:pt x="308798" y="183859"/>
                      <a:pt x="295310" y="183859"/>
                      <a:pt x="287502" y="175340"/>
                    </a:cubicBezTo>
                    <a:cubicBezTo>
                      <a:pt x="278983" y="166822"/>
                      <a:pt x="278983" y="153334"/>
                      <a:pt x="287502" y="145525"/>
                    </a:cubicBezTo>
                    <a:cubicBezTo>
                      <a:pt x="296020" y="137007"/>
                      <a:pt x="309508" y="137007"/>
                      <a:pt x="317316" y="145525"/>
                    </a:cubicBezTo>
                    <a:cubicBezTo>
                      <a:pt x="325835" y="153334"/>
                      <a:pt x="325835" y="166822"/>
                      <a:pt x="317316" y="175340"/>
                    </a:cubicBezTo>
                    <a:close/>
                  </a:path>
                </a:pathLst>
              </a:custGeom>
              <a:solidFill>
                <a:srgbClr val="000000"/>
              </a:solidFill>
              <a:ln w="70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3E03BDD7-5C0E-4793-A7F9-91F1DB9550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636891" y="3429000"/>
              <a:ext cx="914400" cy="914400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70080FE-CC0B-4AB4-8C32-C9DF0C60A5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67"/>
          <a:stretch/>
        </p:blipFill>
        <p:spPr>
          <a:xfrm>
            <a:off x="251058" y="5539909"/>
            <a:ext cx="1265707" cy="119567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87677CD-1720-41C8-908B-C573B3D86A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566" t="8846" r="7030" b="11677"/>
          <a:stretch/>
        </p:blipFill>
        <p:spPr>
          <a:xfrm>
            <a:off x="10197257" y="118801"/>
            <a:ext cx="1818902" cy="178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6371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587" t="8846" r="7030" b="5650"/>
          <a:stretch/>
        </p:blipFill>
        <p:spPr>
          <a:xfrm>
            <a:off x="3516923" y="0"/>
            <a:ext cx="8393338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15EAA4B-E383-46BE-A3D6-3A6DB5002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071" y="7037773"/>
            <a:ext cx="10515600" cy="1325563"/>
          </a:xfrm>
        </p:spPr>
        <p:txBody>
          <a:bodyPr/>
          <a:lstStyle/>
          <a:p>
            <a:r>
              <a:rPr lang="en-GB" dirty="0"/>
              <a:t>stop drop and roll</a:t>
            </a:r>
          </a:p>
        </p:txBody>
      </p:sp>
      <p:pic>
        <p:nvPicPr>
          <p:cNvPr id="8" name="Stop Drop and Roll!" descr="stop drop and roll">
            <a:hlinkClick r:id="" action="ppaction://media"/>
            <a:extLst>
              <a:ext uri="{FF2B5EF4-FFF2-40B4-BE49-F238E27FC236}">
                <a16:creationId xmlns:a16="http://schemas.microsoft.com/office/drawing/2014/main" id="{4446191D-1403-4E81-9C35-D3721FA176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extLst>
                    <p:ext uri="{3AFAAA56-56D3-431D-BCD4-E75A35582382}">
                      <p173:tracksInfo xmlns:p173="http://schemas.microsoft.com/office/powerpoint/2017/3/main" displayLoc="media">
                        <p173:trackLst>
                          <p173:track id="{9E93887B-C0D1-4756-83EB-3A181D79CBF8}" label="captions" lang="" r:embed="rId6"/>
                        </p173:trackLst>
                      </p173:tracksInfo>
                    </p:ext>
                  </p14:extLst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45B842C-E598-40C5-9A03-A2DBBDC334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70"/>
          <a:stretch/>
        </p:blipFill>
        <p:spPr>
          <a:xfrm>
            <a:off x="281739" y="5531692"/>
            <a:ext cx="1220732" cy="119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492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B03C695-030A-4276-998A-107C7995B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Knowledge Check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E00EB1-3609-4DB2-BC92-1EB10BE6B1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en-GB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were the things we wanted you to remember?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en-GB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were the things you will always do?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en-GB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will you never do? 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en-GB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did we ask you to tell your adults at home to read, which can be found on our website?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n-GB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should you do if your clothing catches fire?</a:t>
            </a:r>
          </a:p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0080FE-CC0B-4AB4-8C32-C9DF0C60A5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67"/>
          <a:stretch/>
        </p:blipFill>
        <p:spPr>
          <a:xfrm>
            <a:off x="251058" y="5539909"/>
            <a:ext cx="1265707" cy="119567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87677CD-1720-41C8-908B-C573B3D86A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566" t="8846" r="7030" b="11677"/>
          <a:stretch/>
        </p:blipFill>
        <p:spPr>
          <a:xfrm>
            <a:off x="9459474" y="118801"/>
            <a:ext cx="2556685" cy="250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067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15" t="8846" r="7030" b="5650"/>
          <a:stretch/>
        </p:blipFill>
        <p:spPr>
          <a:xfrm>
            <a:off x="3883068" y="0"/>
            <a:ext cx="8308932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C60D40-0877-4ABF-B977-2FEE471E6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39" y="4814619"/>
            <a:ext cx="5410678" cy="1713965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8DAFA98-552B-4310-A9A8-70582FD38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68516"/>
            <a:ext cx="6772423" cy="3601847"/>
          </a:xfr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Have a safe time this </a:t>
            </a:r>
            <a:b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Halloween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b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</a:t>
            </a:r>
            <a:b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Bonfire </a:t>
            </a:r>
            <a:r>
              <a:rPr lang="en-GB" sz="4800" b="1" dirty="0">
                <a:solidFill>
                  <a:srgbClr val="FF66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Season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  <a:endParaRPr lang="en-GB" sz="60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62519C-7E5B-4BDE-8B72-1F20940181A9}"/>
              </a:ext>
            </a:extLst>
          </p:cNvPr>
          <p:cNvSpPr txBox="1"/>
          <p:nvPr/>
        </p:nvSpPr>
        <p:spPr>
          <a:xfrm>
            <a:off x="2096254" y="6396335"/>
            <a:ext cx="65223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</a:t>
            </a:r>
            <a:r>
              <a:rPr lang="en-GB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manchesterfire.gov.uk/your-safety/campaigns</a:t>
            </a:r>
            <a:endParaRPr lang="en-GB" sz="18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sz="18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04419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marks xmlns="40b1c3cc-3d43-414b-860d-de99f0bd49ce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10119A6EE8E654E89365A3FBE58623B" ma:contentTypeVersion="12" ma:contentTypeDescription="Create a new document." ma:contentTypeScope="" ma:versionID="3eb8a3e6ac599b9f01693d429cb5f307">
  <xsd:schema xmlns:xsd="http://www.w3.org/2001/XMLSchema" xmlns:xs="http://www.w3.org/2001/XMLSchema" xmlns:p="http://schemas.microsoft.com/office/2006/metadata/properties" xmlns:ns2="40b1c3cc-3d43-414b-860d-de99f0bd49ce" targetNamespace="http://schemas.microsoft.com/office/2006/metadata/properties" ma:root="true" ma:fieldsID="1aa34f1dd693b3affeab185c1b2957f2" ns2:_="">
    <xsd:import namespace="40b1c3cc-3d43-414b-860d-de99f0bd49c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Remark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b1c3cc-3d43-414b-860d-de99f0bd49c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Remarks" ma:index="19" nillable="true" ma:displayName="Remarks" ma:format="Dropdown" ma:internalName="Remarks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70E68A1-10B6-45BF-80B6-02EEAD9A305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1B8734A-69E6-4F64-950B-4DB9EEC486EF}">
  <ds:schemaRefs>
    <ds:schemaRef ds:uri="http://schemas.microsoft.com/office/2006/metadata/properties"/>
    <ds:schemaRef ds:uri="http://schemas.microsoft.com/office/infopath/2007/PartnerControls"/>
    <ds:schemaRef ds:uri="40b1c3cc-3d43-414b-860d-de99f0bd49ce"/>
  </ds:schemaRefs>
</ds:datastoreItem>
</file>

<file path=customXml/itemProps3.xml><?xml version="1.0" encoding="utf-8"?>
<ds:datastoreItem xmlns:ds="http://schemas.openxmlformats.org/officeDocument/2006/customXml" ds:itemID="{29AA043F-6FD0-479C-BF96-544AD8EFACA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0b1c3cc-3d43-414b-860d-de99f0bd49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1024</TotalTime>
  <Words>608</Words>
  <Application>Microsoft Office PowerPoint</Application>
  <PresentationFormat>Widescreen</PresentationFormat>
  <Paragraphs>87</Paragraphs>
  <Slides>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1_Office Theme</vt:lpstr>
      <vt:lpstr>Bonfire, Firework and Halloween Safety</vt:lpstr>
      <vt:lpstr>Bonfires and Fireworks</vt:lpstr>
      <vt:lpstr>Bonfire Safety</vt:lpstr>
      <vt:lpstr>Firework Safety</vt:lpstr>
      <vt:lpstr>Sparkler Safety</vt:lpstr>
      <vt:lpstr>Halloween Safety</vt:lpstr>
      <vt:lpstr>stop drop and roll</vt:lpstr>
      <vt:lpstr>Knowledge Check</vt:lpstr>
      <vt:lpstr>Have a safe time this  Halloween  and  Bonfire Season!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Bonfire and Firework Anti-Social Behaviour </dc:title>
  <dc:creator>Nicholas, Charlotte</dc:creator>
  <cp:lastModifiedBy>Henderson, Zoe</cp:lastModifiedBy>
  <cp:revision>44</cp:revision>
  <dcterms:created xsi:type="dcterms:W3CDTF">2021-08-31T13:25:08Z</dcterms:created>
  <dcterms:modified xsi:type="dcterms:W3CDTF">2023-08-09T09:59:20Z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0x010100010119A6EE8E654E89365A3FBE58623B</vt:lpwstr>
  </property>
</Properties>
</file>