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6" r:id="rId3"/>
    <p:sldId id="295" r:id="rId4"/>
    <p:sldId id="296" r:id="rId5"/>
    <p:sldId id="297" r:id="rId6"/>
    <p:sldId id="298" r:id="rId7"/>
    <p:sldId id="299" r:id="rId8"/>
    <p:sldId id="300" r:id="rId9"/>
    <p:sldId id="284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1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0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5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6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1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5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4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12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88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69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1C72-9659-47B8-BB65-DCD60B5304B6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B6494-E24B-423D-9284-04B439B05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8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hyperlink" Target="http://www.safe4summer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4D908-8D0B-4BEC-8100-15F93F314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86954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Safe </a:t>
            </a:r>
            <a:b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b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Summer!</a:t>
            </a:r>
            <a:b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830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46CDB23-FDF5-4B43-9CEE-48DE8E6EE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68013"/>
            <a:ext cx="9144000" cy="410905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Stay Safe </a:t>
            </a:r>
            <a:b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b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Summer!</a:t>
            </a:r>
            <a:b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0A1B189-09B7-40B2-B3B6-D05FBD3C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896" y="4109053"/>
            <a:ext cx="10116207" cy="165576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www.safe4summer.com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51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352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b="1" dirty="0">
                <a:latin typeface="+mn-lt"/>
              </a:rPr>
              <a:t>Grassfires and Moorland Fires</a:t>
            </a:r>
          </a:p>
        </p:txBody>
      </p:sp>
    </p:spTree>
    <p:extLst>
      <p:ext uri="{BB962C8B-B14F-4D97-AF65-F5344CB8AC3E}">
        <p14:creationId xmlns:p14="http://schemas.microsoft.com/office/powerpoint/2010/main" val="197248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08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b="1" dirty="0">
                <a:latin typeface="+mn-lt"/>
              </a:rPr>
              <a:t>What causes Grassfires and Moorland Fires?</a:t>
            </a:r>
          </a:p>
        </p:txBody>
      </p:sp>
    </p:spTree>
    <p:extLst>
      <p:ext uri="{BB962C8B-B14F-4D97-AF65-F5344CB8AC3E}">
        <p14:creationId xmlns:p14="http://schemas.microsoft.com/office/powerpoint/2010/main" val="421450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Cigarettes</a:t>
            </a:r>
          </a:p>
        </p:txBody>
      </p:sp>
      <p:pic>
        <p:nvPicPr>
          <p:cNvPr id="4" name="Picture 3" descr="Cigarette in grass">
            <a:extLst>
              <a:ext uri="{FF2B5EF4-FFF2-40B4-BE49-F238E27FC236}">
                <a16:creationId xmlns:a16="http://schemas.microsoft.com/office/drawing/2014/main" id="{CE79B089-BBE2-ACBA-4AE6-C6C92D82F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91" y="1690688"/>
            <a:ext cx="3709217" cy="290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440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Barbeques</a:t>
            </a:r>
          </a:p>
        </p:txBody>
      </p:sp>
      <p:pic>
        <p:nvPicPr>
          <p:cNvPr id="5" name="Picture 4" descr="small disposable barbeque burning on grass. ">
            <a:extLst>
              <a:ext uri="{FF2B5EF4-FFF2-40B4-BE49-F238E27FC236}">
                <a16:creationId xmlns:a16="http://schemas.microsoft.com/office/drawing/2014/main" id="{194C7515-DB50-21B0-717C-E8261DA6F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16" y="1717159"/>
            <a:ext cx="4679167" cy="31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081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Litter</a:t>
            </a:r>
          </a:p>
        </p:txBody>
      </p:sp>
      <p:pic>
        <p:nvPicPr>
          <p:cNvPr id="4" name="Picture 3" descr="broken green bottle left on grass.">
            <a:extLst>
              <a:ext uri="{FF2B5EF4-FFF2-40B4-BE49-F238E27FC236}">
                <a16:creationId xmlns:a16="http://schemas.microsoft.com/office/drawing/2014/main" id="{334CC595-DDCA-E239-103B-F8282AB8DD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7" y="1604492"/>
            <a:ext cx="4876325" cy="298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18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Camp Fires</a:t>
            </a:r>
          </a:p>
        </p:txBody>
      </p:sp>
      <p:pic>
        <p:nvPicPr>
          <p:cNvPr id="5" name="Picture 4" descr="Small campfire on grass.">
            <a:extLst>
              <a:ext uri="{FF2B5EF4-FFF2-40B4-BE49-F238E27FC236}">
                <a16:creationId xmlns:a16="http://schemas.microsoft.com/office/drawing/2014/main" id="{F219450A-6C44-0DB0-FD01-7AD7A438D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80" y="1886267"/>
            <a:ext cx="4700662" cy="290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53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Anti-Social Behaviour</a:t>
            </a:r>
          </a:p>
        </p:txBody>
      </p:sp>
      <p:pic>
        <p:nvPicPr>
          <p:cNvPr id="8" name="Picture 7" descr="A person holding a lit match">
            <a:extLst>
              <a:ext uri="{FF2B5EF4-FFF2-40B4-BE49-F238E27FC236}">
                <a16:creationId xmlns:a16="http://schemas.microsoft.com/office/drawing/2014/main" id="{C2311D51-8845-45D2-94CE-593BA7BCA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4" y="2074863"/>
            <a:ext cx="4856252" cy="32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3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10141" y="1434145"/>
            <a:ext cx="2571718" cy="22407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Take litter home with you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11065" y="1395830"/>
            <a:ext cx="2571718" cy="22407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Never light a barbeque on the grass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84623" y="4382814"/>
            <a:ext cx="2658745" cy="23282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Never light camp fires in open grassland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" y="184096"/>
            <a:ext cx="11972925" cy="1147477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GB" sz="5400" b="1" dirty="0">
                <a:latin typeface="+mn-lt"/>
              </a:rPr>
              <a:t>Preventing Grassfires and Moorland Fires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7869" y="1395829"/>
            <a:ext cx="2445234" cy="22407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Grown ups should make sure cigarettes have been put out properly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519593" y="4274572"/>
            <a:ext cx="2658745" cy="2443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Never start a fire on purpose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82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1_Office Theme</vt:lpstr>
      <vt:lpstr>Stay Safe  this  Summer! </vt:lpstr>
      <vt:lpstr>Grassfires and Moorland Fires</vt:lpstr>
      <vt:lpstr>What causes Grassfires and Moorland Fires?</vt:lpstr>
      <vt:lpstr>Cigarettes</vt:lpstr>
      <vt:lpstr>Barbeques</vt:lpstr>
      <vt:lpstr>Litter</vt:lpstr>
      <vt:lpstr>Camp Fires</vt:lpstr>
      <vt:lpstr>Anti-Social Behaviour</vt:lpstr>
      <vt:lpstr>Preventing Grassfires and Moorland Fires </vt:lpstr>
      <vt:lpstr>Please Stay Safe  this  Summer!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 Safe  this  Spring and Summer! </dc:title>
  <dc:creator>Nicholas, Charlotte</dc:creator>
  <cp:lastModifiedBy>Henderson, Zoe</cp:lastModifiedBy>
  <cp:revision>8</cp:revision>
  <dcterms:created xsi:type="dcterms:W3CDTF">2021-03-26T13:00:38Z</dcterms:created>
  <dcterms:modified xsi:type="dcterms:W3CDTF">2023-03-06T14:25:34Z</dcterms:modified>
</cp:coreProperties>
</file>