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57" r:id="rId5"/>
    <p:sldId id="259" r:id="rId6"/>
    <p:sldId id="260" r:id="rId7"/>
    <p:sldId id="261" r:id="rId8"/>
    <p:sldId id="262" r:id="rId9"/>
    <p:sldId id="263" r:id="rId10"/>
    <p:sldId id="258" r:id="rId11"/>
    <p:sldId id="264" r:id="rId12"/>
    <p:sldId id="265" r:id="rId13"/>
    <p:sldId id="266" r:id="rId14"/>
    <p:sldId id="267"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6F6"/>
    <a:srgbClr val="C91417"/>
    <a:srgbClr val="6F7170"/>
    <a:srgbClr val="939594"/>
    <a:srgbClr val="29383F"/>
    <a:srgbClr val="2D5161"/>
    <a:srgbClr val="CA1517"/>
    <a:srgbClr val="A11A17"/>
    <a:srgbClr val="124A61"/>
    <a:srgbClr val="3E6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896D56-6501-4910-84F7-83C9EBD30D97}" v="17" dt="2023-02-09T11:32:54.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69"/>
    <p:restoredTop sz="94674"/>
  </p:normalViewPr>
  <p:slideViewPr>
    <p:cSldViewPr snapToGrid="0">
      <p:cViewPr varScale="1">
        <p:scale>
          <a:sx n="108" d="100"/>
          <a:sy n="108"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C6983-0099-4B80-8ABC-164D05A37B88}" type="datetimeFigureOut">
              <a:rPr lang="en-GB" smtClean="0"/>
              <a:t>09/02/2023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E92EC-FE90-484E-8073-91AB99788983}" type="slidenum">
              <a:rPr lang="en-GB" smtClean="0"/>
              <a:t>‹#›</a:t>
            </a:fld>
            <a:endParaRPr lang="en-GB"/>
          </a:p>
        </p:txBody>
      </p:sp>
    </p:spTree>
    <p:extLst>
      <p:ext uri="{BB962C8B-B14F-4D97-AF65-F5344CB8AC3E}">
        <p14:creationId xmlns:p14="http://schemas.microsoft.com/office/powerpoint/2010/main" val="1638811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2E92EC-FE90-484E-8073-91AB99788983}" type="slidenum">
              <a:rPr lang="en-GB" smtClean="0"/>
              <a:t>1</a:t>
            </a:fld>
            <a:endParaRPr lang="en-GB"/>
          </a:p>
        </p:txBody>
      </p:sp>
    </p:spTree>
    <p:extLst>
      <p:ext uri="{BB962C8B-B14F-4D97-AF65-F5344CB8AC3E}">
        <p14:creationId xmlns:p14="http://schemas.microsoft.com/office/powerpoint/2010/main" val="36893330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Cover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1E95D4-9F31-4636-98AC-04C608CA4DFC}"/>
              </a:ext>
            </a:extLst>
          </p:cNvPr>
          <p:cNvSpPr/>
          <p:nvPr userDrawn="1"/>
        </p:nvSpPr>
        <p:spPr>
          <a:xfrm>
            <a:off x="0" y="0"/>
            <a:ext cx="12192000" cy="6858000"/>
          </a:xfrm>
          <a:prstGeom prst="rect">
            <a:avLst/>
          </a:prstGeom>
          <a:gradFill flip="none" rotWithShape="1">
            <a:gsLst>
              <a:gs pos="0">
                <a:srgbClr val="A11A17"/>
              </a:gs>
              <a:gs pos="100000">
                <a:srgbClr val="CA151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2E64110-ADC0-467A-9B7E-C9BD39C652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24054" y="2487563"/>
            <a:ext cx="5943892" cy="1882874"/>
          </a:xfrm>
          <a:prstGeom prst="rect">
            <a:avLst/>
          </a:prstGeom>
        </p:spPr>
      </p:pic>
    </p:spTree>
    <p:extLst>
      <p:ext uri="{BB962C8B-B14F-4D97-AF65-F5344CB8AC3E}">
        <p14:creationId xmlns:p14="http://schemas.microsoft.com/office/powerpoint/2010/main" val="532790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White backgroun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221D9D-64F6-4F7E-AB0B-6A3479010117}"/>
              </a:ext>
            </a:extLst>
          </p:cNvPr>
          <p:cNvSpPr>
            <a:spLocks noGrp="1"/>
          </p:cNvSpPr>
          <p:nvPr>
            <p:ph type="title"/>
          </p:nvPr>
        </p:nvSpPr>
        <p:spPr>
          <a:xfrm>
            <a:off x="838200" y="322567"/>
            <a:ext cx="10515600" cy="1325563"/>
          </a:xfrm>
        </p:spPr>
        <p:txBody>
          <a:bodyPr/>
          <a:lstStyle/>
          <a:p>
            <a:r>
              <a:rPr lang="en-US"/>
              <a:t>Click to edit Master title style</a:t>
            </a:r>
          </a:p>
        </p:txBody>
      </p:sp>
      <p:sp>
        <p:nvSpPr>
          <p:cNvPr id="6" name="Content Placeholder 2">
            <a:extLst>
              <a:ext uri="{FF2B5EF4-FFF2-40B4-BE49-F238E27FC236}">
                <a16:creationId xmlns:a16="http://schemas.microsoft.com/office/drawing/2014/main" id="{4B4B894E-88BA-47A6-B34C-5B4DDDF7E068}"/>
              </a:ext>
            </a:extLst>
          </p:cNvPr>
          <p:cNvSpPr>
            <a:spLocks noGrp="1"/>
          </p:cNvSpPr>
          <p:nvPr>
            <p:ph sz="half" idx="1"/>
          </p:nvPr>
        </p:nvSpPr>
        <p:spPr>
          <a:xfrm>
            <a:off x="838200" y="1783067"/>
            <a:ext cx="5181600" cy="4752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4E18FCF-919F-4AC6-A20E-18693DE05522}"/>
              </a:ext>
            </a:extLst>
          </p:cNvPr>
          <p:cNvSpPr>
            <a:spLocks noGrp="1"/>
          </p:cNvSpPr>
          <p:nvPr>
            <p:ph sz="half" idx="2"/>
          </p:nvPr>
        </p:nvSpPr>
        <p:spPr>
          <a:xfrm>
            <a:off x="6172200" y="1783067"/>
            <a:ext cx="5181600" cy="4752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02AF19BD-5A15-4DA3-9900-D8D8E188A2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80006" y="5846416"/>
            <a:ext cx="2174197" cy="689017"/>
          </a:xfrm>
          <a:prstGeom prst="rect">
            <a:avLst/>
          </a:prstGeom>
        </p:spPr>
      </p:pic>
    </p:spTree>
    <p:extLst>
      <p:ext uri="{BB962C8B-B14F-4D97-AF65-F5344CB8AC3E}">
        <p14:creationId xmlns:p14="http://schemas.microsoft.com/office/powerpoint/2010/main" val="361005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 red">
    <p:spTree>
      <p:nvGrpSpPr>
        <p:cNvPr id="1" name=""/>
        <p:cNvGrpSpPr/>
        <p:nvPr/>
      </p:nvGrpSpPr>
      <p:grpSpPr>
        <a:xfrm>
          <a:off x="0" y="0"/>
          <a:ext cx="0" cy="0"/>
          <a:chOff x="0" y="0"/>
          <a:chExt cx="0" cy="0"/>
        </a:xfrm>
      </p:grpSpPr>
      <p:pic>
        <p:nvPicPr>
          <p:cNvPr id="4" name="Picture 3" descr="manchesterfire.gov.uk - web address | @manchesterfire - Twitter handle | facebook.com/manchesterfire - find us on Facebook">
            <a:extLst>
              <a:ext uri="{FF2B5EF4-FFF2-40B4-BE49-F238E27FC236}">
                <a16:creationId xmlns:a16="http://schemas.microsoft.com/office/drawing/2014/main" id="{93CD2706-BF9F-4DD7-B4B2-6C9FCB2AAA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0615D34-E5D2-4A44-942C-703C317699BE}"/>
              </a:ext>
            </a:extLst>
          </p:cNvPr>
          <p:cNvSpPr>
            <a:spLocks noGrp="1"/>
          </p:cNvSpPr>
          <p:nvPr>
            <p:ph type="title"/>
          </p:nvPr>
        </p:nvSpPr>
        <p:spPr>
          <a:xfrm>
            <a:off x="838200" y="365125"/>
            <a:ext cx="10515600" cy="1325563"/>
          </a:xfrm>
        </p:spPr>
        <p:txBody>
          <a:bodyPr/>
          <a:lstStyle>
            <a:lvl1pPr>
              <a:defRPr>
                <a:solidFill>
                  <a:schemeClr val="tx1">
                    <a:lumMod val="85000"/>
                    <a:lumOff val="15000"/>
                  </a:schemeClr>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8386C80E-60AA-4633-BD27-D71B1848EA44}"/>
              </a:ext>
            </a:extLst>
          </p:cNvPr>
          <p:cNvSpPr>
            <a:spLocks noGrp="1"/>
          </p:cNvSpPr>
          <p:nvPr>
            <p:ph idx="1"/>
          </p:nvPr>
        </p:nvSpPr>
        <p:spPr>
          <a:xfrm>
            <a:off x="838200" y="1825625"/>
            <a:ext cx="10515600" cy="364415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9377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ooter - red">
    <p:spTree>
      <p:nvGrpSpPr>
        <p:cNvPr id="1" name=""/>
        <p:cNvGrpSpPr/>
        <p:nvPr/>
      </p:nvGrpSpPr>
      <p:grpSpPr>
        <a:xfrm>
          <a:off x="0" y="0"/>
          <a:ext cx="0" cy="0"/>
          <a:chOff x="0" y="0"/>
          <a:chExt cx="0" cy="0"/>
        </a:xfrm>
      </p:grpSpPr>
      <p:pic>
        <p:nvPicPr>
          <p:cNvPr id="4" name="Picture 3" descr="manchesterfire.gov.uk - web address | @manchesterfire - Twitter handle | facebook.com/manchesterfire - find us on Facebook">
            <a:extLst>
              <a:ext uri="{FF2B5EF4-FFF2-40B4-BE49-F238E27FC236}">
                <a16:creationId xmlns:a16="http://schemas.microsoft.com/office/drawing/2014/main" id="{93CD2706-BF9F-4DD7-B4B2-6C9FCB2AAA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05BE90C8-39A6-4745-9E09-C96972582DF5}"/>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15341EF0-2D6F-472E-B2EB-7D39BBCB0E12}"/>
              </a:ext>
            </a:extLst>
          </p:cNvPr>
          <p:cNvSpPr>
            <a:spLocks noGrp="1"/>
          </p:cNvSpPr>
          <p:nvPr>
            <p:ph sz="half" idx="1"/>
          </p:nvPr>
        </p:nvSpPr>
        <p:spPr>
          <a:xfrm>
            <a:off x="838200" y="1825625"/>
            <a:ext cx="5181600" cy="3777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F23733DD-2A3B-4168-81B2-749CADAA3182}"/>
              </a:ext>
            </a:extLst>
          </p:cNvPr>
          <p:cNvSpPr>
            <a:spLocks noGrp="1"/>
          </p:cNvSpPr>
          <p:nvPr>
            <p:ph sz="half" idx="2"/>
          </p:nvPr>
        </p:nvSpPr>
        <p:spPr>
          <a:xfrm>
            <a:off x="6172200" y="1825625"/>
            <a:ext cx="5181600" cy="3777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5438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oter - blue">
    <p:spTree>
      <p:nvGrpSpPr>
        <p:cNvPr id="1" name=""/>
        <p:cNvGrpSpPr/>
        <p:nvPr/>
      </p:nvGrpSpPr>
      <p:grpSpPr>
        <a:xfrm>
          <a:off x="0" y="0"/>
          <a:ext cx="0" cy="0"/>
          <a:chOff x="0" y="0"/>
          <a:chExt cx="0" cy="0"/>
        </a:xfrm>
      </p:grpSpPr>
      <p:pic>
        <p:nvPicPr>
          <p:cNvPr id="2" name="Picture 1" descr="manchesterfire.gov.uk - web address | @manchesterfire - Twitter handle | facebook.com/manchesterfire - find us on Facebook">
            <a:extLst>
              <a:ext uri="{FF2B5EF4-FFF2-40B4-BE49-F238E27FC236}">
                <a16:creationId xmlns:a16="http://schemas.microsoft.com/office/drawing/2014/main" id="{67AFC842-3267-4E2F-B7FE-62B95B0296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6EDABAF-283A-46F9-8FE7-CBD7A97D3369}"/>
              </a:ext>
            </a:extLst>
          </p:cNvPr>
          <p:cNvSpPr>
            <a:spLocks noGrp="1"/>
          </p:cNvSpPr>
          <p:nvPr>
            <p:ph type="title"/>
          </p:nvPr>
        </p:nvSpPr>
        <p:spPr>
          <a:xfrm>
            <a:off x="838200" y="365125"/>
            <a:ext cx="10515600" cy="1325563"/>
          </a:xfrm>
        </p:spPr>
        <p:txBody>
          <a:bodyPr/>
          <a:lstStyle>
            <a:lvl1pPr>
              <a:defRPr>
                <a:solidFill>
                  <a:schemeClr val="tx1">
                    <a:lumMod val="85000"/>
                    <a:lumOff val="15000"/>
                  </a:schemeClr>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717C211C-C6C1-4F37-8BB8-735F5A247145}"/>
              </a:ext>
            </a:extLst>
          </p:cNvPr>
          <p:cNvSpPr>
            <a:spLocks noGrp="1"/>
          </p:cNvSpPr>
          <p:nvPr>
            <p:ph idx="1"/>
          </p:nvPr>
        </p:nvSpPr>
        <p:spPr>
          <a:xfrm>
            <a:off x="838200" y="1825625"/>
            <a:ext cx="10515600" cy="364415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9003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ooter - blue">
    <p:spTree>
      <p:nvGrpSpPr>
        <p:cNvPr id="1" name=""/>
        <p:cNvGrpSpPr/>
        <p:nvPr/>
      </p:nvGrpSpPr>
      <p:grpSpPr>
        <a:xfrm>
          <a:off x="0" y="0"/>
          <a:ext cx="0" cy="0"/>
          <a:chOff x="0" y="0"/>
          <a:chExt cx="0" cy="0"/>
        </a:xfrm>
      </p:grpSpPr>
      <p:pic>
        <p:nvPicPr>
          <p:cNvPr id="2" name="Picture 1" descr="manchesterfire.gov.uk - web address | @manchesterfire - Twitter handle | facebook.com/manchesterfire - find us on Facebook">
            <a:extLst>
              <a:ext uri="{FF2B5EF4-FFF2-40B4-BE49-F238E27FC236}">
                <a16:creationId xmlns:a16="http://schemas.microsoft.com/office/drawing/2014/main" id="{67AFC842-3267-4E2F-B7FE-62B95B02963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C2882EA4-29BB-4784-8979-2C83FA8088F8}"/>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A515BC09-510A-4F1F-97FD-A69C23FB3BF9}"/>
              </a:ext>
            </a:extLst>
          </p:cNvPr>
          <p:cNvSpPr>
            <a:spLocks noGrp="1"/>
          </p:cNvSpPr>
          <p:nvPr>
            <p:ph sz="half" idx="1"/>
          </p:nvPr>
        </p:nvSpPr>
        <p:spPr>
          <a:xfrm>
            <a:off x="838200" y="1825625"/>
            <a:ext cx="5181600" cy="3777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EB8AA2EA-EFB7-4591-A895-D007E712FD19}"/>
              </a:ext>
            </a:extLst>
          </p:cNvPr>
          <p:cNvSpPr>
            <a:spLocks noGrp="1"/>
          </p:cNvSpPr>
          <p:nvPr>
            <p:ph sz="half" idx="2"/>
          </p:nvPr>
        </p:nvSpPr>
        <p:spPr>
          <a:xfrm>
            <a:off x="6172200" y="1825625"/>
            <a:ext cx="5181600" cy="3777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792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 grey">
    <p:spTree>
      <p:nvGrpSpPr>
        <p:cNvPr id="1" name=""/>
        <p:cNvGrpSpPr/>
        <p:nvPr/>
      </p:nvGrpSpPr>
      <p:grpSpPr>
        <a:xfrm>
          <a:off x="0" y="0"/>
          <a:ext cx="0" cy="0"/>
          <a:chOff x="0" y="0"/>
          <a:chExt cx="0" cy="0"/>
        </a:xfrm>
      </p:grpSpPr>
      <p:pic>
        <p:nvPicPr>
          <p:cNvPr id="4" name="Picture 3" descr="manchesterfire.gov.uk - web address | @manchesterfire - Twitter handle | facebook.com/manchesterfire - find us on Facebook">
            <a:extLst>
              <a:ext uri="{FF2B5EF4-FFF2-40B4-BE49-F238E27FC236}">
                <a16:creationId xmlns:a16="http://schemas.microsoft.com/office/drawing/2014/main" id="{1846CF69-4F2F-46D5-BD3A-6D3D3D77E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7CCE90FE-2752-4DC8-9188-9115E2318E9B}"/>
              </a:ext>
            </a:extLst>
          </p:cNvPr>
          <p:cNvSpPr>
            <a:spLocks noGrp="1"/>
          </p:cNvSpPr>
          <p:nvPr>
            <p:ph type="title"/>
          </p:nvPr>
        </p:nvSpPr>
        <p:spPr>
          <a:xfrm>
            <a:off x="838200" y="365125"/>
            <a:ext cx="10515600" cy="1325563"/>
          </a:xfrm>
        </p:spPr>
        <p:txBody>
          <a:bodyPr/>
          <a:lstStyle>
            <a:lvl1pPr>
              <a:defRPr>
                <a:solidFill>
                  <a:schemeClr val="tx1">
                    <a:lumMod val="85000"/>
                    <a:lumOff val="15000"/>
                  </a:schemeClr>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5C2E1A18-2CCA-45E0-85BB-6C76AE530474}"/>
              </a:ext>
            </a:extLst>
          </p:cNvPr>
          <p:cNvSpPr>
            <a:spLocks noGrp="1"/>
          </p:cNvSpPr>
          <p:nvPr>
            <p:ph idx="1"/>
          </p:nvPr>
        </p:nvSpPr>
        <p:spPr>
          <a:xfrm>
            <a:off x="838200" y="1825625"/>
            <a:ext cx="10515600" cy="364415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705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Footer - grey">
    <p:spTree>
      <p:nvGrpSpPr>
        <p:cNvPr id="1" name=""/>
        <p:cNvGrpSpPr/>
        <p:nvPr/>
      </p:nvGrpSpPr>
      <p:grpSpPr>
        <a:xfrm>
          <a:off x="0" y="0"/>
          <a:ext cx="0" cy="0"/>
          <a:chOff x="0" y="0"/>
          <a:chExt cx="0" cy="0"/>
        </a:xfrm>
      </p:grpSpPr>
      <p:pic>
        <p:nvPicPr>
          <p:cNvPr id="4" name="Picture 3" descr="manchesterfire.gov.uk - web address | @manchesterfire - Twitter handle | facebook.com/manchesterfire - find us on Facebook">
            <a:extLst>
              <a:ext uri="{FF2B5EF4-FFF2-40B4-BE49-F238E27FC236}">
                <a16:creationId xmlns:a16="http://schemas.microsoft.com/office/drawing/2014/main" id="{1846CF69-4F2F-46D5-BD3A-6D3D3D77E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2F3BA009-AD3A-45D8-86D4-0282E827261A}"/>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67153DC-61AC-4A56-81F9-F77EE48EB7E9}"/>
              </a:ext>
            </a:extLst>
          </p:cNvPr>
          <p:cNvSpPr>
            <a:spLocks noGrp="1"/>
          </p:cNvSpPr>
          <p:nvPr>
            <p:ph sz="half" idx="1"/>
          </p:nvPr>
        </p:nvSpPr>
        <p:spPr>
          <a:xfrm>
            <a:off x="838200" y="1825625"/>
            <a:ext cx="5181600" cy="3777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74A179A2-0525-4850-8122-FC5F463961BA}"/>
              </a:ext>
            </a:extLst>
          </p:cNvPr>
          <p:cNvSpPr>
            <a:spLocks noGrp="1"/>
          </p:cNvSpPr>
          <p:nvPr>
            <p:ph sz="half" idx="2"/>
          </p:nvPr>
        </p:nvSpPr>
        <p:spPr>
          <a:xfrm>
            <a:off x="6172200" y="1825625"/>
            <a:ext cx="5181600" cy="3777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1019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Footer - gre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893688-8AC3-48A1-9EED-FDFEBAD8BECF}"/>
              </a:ext>
            </a:extLst>
          </p:cNvPr>
          <p:cNvSpPr>
            <a:spLocks noGrp="1"/>
          </p:cNvSpPr>
          <p:nvPr>
            <p:ph type="title"/>
          </p:nvPr>
        </p:nvSpPr>
        <p:spPr>
          <a:xfrm>
            <a:off x="923452" y="805758"/>
            <a:ext cx="7599630" cy="1145169"/>
          </a:xfrm>
        </p:spPr>
        <p:txBody>
          <a:bodyPr/>
          <a:lstStyle>
            <a:lvl1pPr>
              <a:defRPr>
                <a:solidFill>
                  <a:schemeClr val="tx1">
                    <a:lumMod val="85000"/>
                    <a:lumOff val="15000"/>
                  </a:schemeClr>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FB9CDA9C-D570-4018-B4F6-73184F21D158}"/>
              </a:ext>
            </a:extLst>
          </p:cNvPr>
          <p:cNvSpPr>
            <a:spLocks noGrp="1"/>
          </p:cNvSpPr>
          <p:nvPr>
            <p:ph idx="1"/>
          </p:nvPr>
        </p:nvSpPr>
        <p:spPr>
          <a:xfrm>
            <a:off x="923452" y="2281473"/>
            <a:ext cx="5803273" cy="369381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B04B95F-365F-4A13-A87C-E88F74A3086D}"/>
              </a:ext>
            </a:extLst>
          </p:cNvPr>
          <p:cNvSpPr/>
          <p:nvPr userDrawn="1"/>
        </p:nvSpPr>
        <p:spPr>
          <a:xfrm>
            <a:off x="678426" y="639097"/>
            <a:ext cx="10213001" cy="5574890"/>
          </a:xfrm>
          <a:prstGeom prst="rect">
            <a:avLst/>
          </a:prstGeom>
          <a:noFill/>
          <a:ln w="127000">
            <a:solidFill>
              <a:srgbClr val="124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C24F7B4-986A-4C25-BC32-8420294270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77393" y="-2458"/>
            <a:ext cx="10281828" cy="6858000"/>
          </a:xfrm>
          <a:prstGeom prst="rect">
            <a:avLst/>
          </a:prstGeom>
        </p:spPr>
      </p:pic>
    </p:spTree>
    <p:extLst>
      <p:ext uri="{BB962C8B-B14F-4D97-AF65-F5344CB8AC3E}">
        <p14:creationId xmlns:p14="http://schemas.microsoft.com/office/powerpoint/2010/main" val="1439380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Footer - gre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0EEF51-7F88-49CE-8199-D107425E4EF5}"/>
              </a:ext>
            </a:extLst>
          </p:cNvPr>
          <p:cNvSpPr>
            <a:spLocks noGrp="1"/>
          </p:cNvSpPr>
          <p:nvPr>
            <p:ph type="title"/>
          </p:nvPr>
        </p:nvSpPr>
        <p:spPr>
          <a:xfrm>
            <a:off x="5821377" y="851023"/>
            <a:ext cx="5296278" cy="1145169"/>
          </a:xfrm>
        </p:spPr>
        <p:txBody>
          <a:bodyPr/>
          <a:lstStyle>
            <a:lvl1pPr>
              <a:defRPr>
                <a:solidFill>
                  <a:schemeClr val="tx1">
                    <a:lumMod val="85000"/>
                    <a:lumOff val="15000"/>
                  </a:schemeClr>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17317675-DE6A-4CB3-96C1-450024F35A73}"/>
              </a:ext>
            </a:extLst>
          </p:cNvPr>
          <p:cNvSpPr>
            <a:spLocks noGrp="1"/>
          </p:cNvSpPr>
          <p:nvPr>
            <p:ph idx="1"/>
          </p:nvPr>
        </p:nvSpPr>
        <p:spPr>
          <a:xfrm>
            <a:off x="5821377" y="2317685"/>
            <a:ext cx="5296278" cy="369381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EDCF30E-28E8-42F8-BE54-8E79044E2B05}"/>
              </a:ext>
            </a:extLst>
          </p:cNvPr>
          <p:cNvSpPr/>
          <p:nvPr userDrawn="1"/>
        </p:nvSpPr>
        <p:spPr>
          <a:xfrm>
            <a:off x="1326126" y="639097"/>
            <a:ext cx="10213001" cy="5574890"/>
          </a:xfrm>
          <a:prstGeom prst="rect">
            <a:avLst/>
          </a:prstGeom>
          <a:noFill/>
          <a:ln w="127000">
            <a:solidFill>
              <a:srgbClr val="124A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person, outdoor, jacket, orange&#10;&#10;Description automatically generated">
            <a:extLst>
              <a:ext uri="{FF2B5EF4-FFF2-40B4-BE49-F238E27FC236}">
                <a16:creationId xmlns:a16="http://schemas.microsoft.com/office/drawing/2014/main" id="{B6F2E3CD-1CDA-4F4A-BCBC-22CC3AF689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458"/>
            <a:ext cx="10281651" cy="6858000"/>
          </a:xfrm>
          <a:prstGeom prst="rect">
            <a:avLst/>
          </a:prstGeom>
        </p:spPr>
      </p:pic>
    </p:spTree>
    <p:extLst>
      <p:ext uri="{BB962C8B-B14F-4D97-AF65-F5344CB8AC3E}">
        <p14:creationId xmlns:p14="http://schemas.microsoft.com/office/powerpoint/2010/main" val="816595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Footer - gre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0EEF51-7F88-49CE-8199-D107425E4EF5}"/>
              </a:ext>
            </a:extLst>
          </p:cNvPr>
          <p:cNvSpPr>
            <a:spLocks noGrp="1"/>
          </p:cNvSpPr>
          <p:nvPr>
            <p:ph type="title"/>
          </p:nvPr>
        </p:nvSpPr>
        <p:spPr>
          <a:xfrm>
            <a:off x="799722" y="851023"/>
            <a:ext cx="5296278" cy="1145169"/>
          </a:xfrm>
        </p:spPr>
        <p:txBody>
          <a:bodyPr/>
          <a:lstStyle>
            <a:lvl1pPr>
              <a:defRPr>
                <a:solidFill>
                  <a:schemeClr val="tx1">
                    <a:lumMod val="85000"/>
                    <a:lumOff val="15000"/>
                  </a:schemeClr>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17317675-DE6A-4CB3-96C1-450024F35A73}"/>
              </a:ext>
            </a:extLst>
          </p:cNvPr>
          <p:cNvSpPr>
            <a:spLocks noGrp="1"/>
          </p:cNvSpPr>
          <p:nvPr>
            <p:ph idx="1"/>
          </p:nvPr>
        </p:nvSpPr>
        <p:spPr>
          <a:xfrm>
            <a:off x="799722" y="2317685"/>
            <a:ext cx="5296278" cy="369381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D3B01E4-1C00-42E3-9D97-EB962B7AD46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04254" y="-41021"/>
            <a:ext cx="8387746" cy="6903465"/>
          </a:xfrm>
          <a:prstGeom prst="rect">
            <a:avLst/>
          </a:prstGeom>
        </p:spPr>
      </p:pic>
    </p:spTree>
    <p:extLst>
      <p:ext uri="{BB962C8B-B14F-4D97-AF65-F5344CB8AC3E}">
        <p14:creationId xmlns:p14="http://schemas.microsoft.com/office/powerpoint/2010/main" val="123757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Cover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D02016-2958-4F3B-9374-64795E5CC6CA}"/>
              </a:ext>
            </a:extLst>
          </p:cNvPr>
          <p:cNvSpPr/>
          <p:nvPr userDrawn="1"/>
        </p:nvSpPr>
        <p:spPr>
          <a:xfrm>
            <a:off x="0" y="0"/>
            <a:ext cx="12192000" cy="6858000"/>
          </a:xfrm>
          <a:prstGeom prst="rect">
            <a:avLst/>
          </a:prstGeom>
          <a:gradFill flip="none" rotWithShape="1">
            <a:gsLst>
              <a:gs pos="0">
                <a:srgbClr val="29383F"/>
              </a:gs>
              <a:gs pos="100000">
                <a:srgbClr val="2D516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Text&#10;&#10;Description automatically generated">
            <a:extLst>
              <a:ext uri="{FF2B5EF4-FFF2-40B4-BE49-F238E27FC236}">
                <a16:creationId xmlns:a16="http://schemas.microsoft.com/office/drawing/2014/main" id="{586B246E-467D-4FB4-8C8C-125727C714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24053" y="2487563"/>
            <a:ext cx="5943893" cy="1882874"/>
          </a:xfrm>
          <a:prstGeom prst="rect">
            <a:avLst/>
          </a:prstGeom>
        </p:spPr>
      </p:pic>
    </p:spTree>
    <p:extLst>
      <p:ext uri="{BB962C8B-B14F-4D97-AF65-F5344CB8AC3E}">
        <p14:creationId xmlns:p14="http://schemas.microsoft.com/office/powerpoint/2010/main" val="4032235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Footer - gre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37CDE-C6F5-4C22-824C-4F687B67373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C03D6A11-A16F-4936-9285-4D6F2183B7DF}"/>
              </a:ext>
            </a:extLst>
          </p:cNvPr>
          <p:cNvSpPr>
            <a:spLocks noGrp="1"/>
          </p:cNvSpPr>
          <p:nvPr>
            <p:ph type="title"/>
          </p:nvPr>
        </p:nvSpPr>
        <p:spPr>
          <a:xfrm>
            <a:off x="700133" y="2652664"/>
            <a:ext cx="5395867" cy="1145169"/>
          </a:xfrm>
        </p:spPr>
        <p:txBody>
          <a:bodyPr>
            <a:normAutofit/>
          </a:bodyPr>
          <a:lstStyle>
            <a:lvl1pPr>
              <a:defRPr sz="6600">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365502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Footer - grey">
    <p:spTree>
      <p:nvGrpSpPr>
        <p:cNvPr id="1" name=""/>
        <p:cNvGrpSpPr/>
        <p:nvPr/>
      </p:nvGrpSpPr>
      <p:grpSpPr>
        <a:xfrm>
          <a:off x="0" y="0"/>
          <a:ext cx="0" cy="0"/>
          <a:chOff x="0" y="0"/>
          <a:chExt cx="0" cy="0"/>
        </a:xfrm>
      </p:grpSpPr>
      <p:pic>
        <p:nvPicPr>
          <p:cNvPr id="3" name="Picture 2" descr="A picture containing outdoor, person&#10;&#10;Description automatically generated">
            <a:extLst>
              <a:ext uri="{FF2B5EF4-FFF2-40B4-BE49-F238E27FC236}">
                <a16:creationId xmlns:a16="http://schemas.microsoft.com/office/drawing/2014/main" id="{416E80F7-04B2-4970-8DDC-C809CE7FD7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3027410" y="-274397"/>
            <a:ext cx="10693217" cy="7132397"/>
          </a:xfrm>
          <a:prstGeom prst="rect">
            <a:avLst/>
          </a:prstGeom>
        </p:spPr>
      </p:pic>
      <p:sp>
        <p:nvSpPr>
          <p:cNvPr id="5" name="Title 1">
            <a:extLst>
              <a:ext uri="{FF2B5EF4-FFF2-40B4-BE49-F238E27FC236}">
                <a16:creationId xmlns:a16="http://schemas.microsoft.com/office/drawing/2014/main" id="{C03D6A11-A16F-4936-9285-4D6F2183B7DF}"/>
              </a:ext>
            </a:extLst>
          </p:cNvPr>
          <p:cNvSpPr>
            <a:spLocks noGrp="1"/>
          </p:cNvSpPr>
          <p:nvPr>
            <p:ph type="title"/>
          </p:nvPr>
        </p:nvSpPr>
        <p:spPr>
          <a:xfrm>
            <a:off x="700133" y="2652664"/>
            <a:ext cx="5395867" cy="1145169"/>
          </a:xfrm>
        </p:spPr>
        <p:txBody>
          <a:bodyPr>
            <a:normAutofit/>
          </a:bodyPr>
          <a:lstStyle>
            <a:lvl1pPr>
              <a:defRPr sz="6600">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401593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Footer - gre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A5A9E1-A807-431C-A04D-E09CCF5E75A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CD44440-6289-44EE-8CBE-1785CF2AE40C}"/>
              </a:ext>
            </a:extLst>
          </p:cNvPr>
          <p:cNvSpPr>
            <a:spLocks noGrp="1"/>
          </p:cNvSpPr>
          <p:nvPr>
            <p:ph type="title"/>
          </p:nvPr>
        </p:nvSpPr>
        <p:spPr>
          <a:xfrm>
            <a:off x="5567879" y="2725093"/>
            <a:ext cx="5395867" cy="1145169"/>
          </a:xfrm>
        </p:spPr>
        <p:txBody>
          <a:bodyPr>
            <a:normAutofit/>
          </a:bodyPr>
          <a:lstStyle>
            <a:lvl1pPr>
              <a:defRPr sz="6600">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3633679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Footer - gre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D44440-6289-44EE-8CBE-1785CF2AE40C}"/>
              </a:ext>
            </a:extLst>
          </p:cNvPr>
          <p:cNvSpPr>
            <a:spLocks noGrp="1"/>
          </p:cNvSpPr>
          <p:nvPr>
            <p:ph type="title"/>
          </p:nvPr>
        </p:nvSpPr>
        <p:spPr>
          <a:xfrm>
            <a:off x="5567879" y="2725093"/>
            <a:ext cx="5395867" cy="1145169"/>
          </a:xfrm>
        </p:spPr>
        <p:txBody>
          <a:bodyPr>
            <a:normAutofit/>
          </a:bodyPr>
          <a:lstStyle>
            <a:lvl1pPr>
              <a:defRPr sz="6600">
                <a:solidFill>
                  <a:schemeClr val="tx1">
                    <a:lumMod val="85000"/>
                    <a:lumOff val="15000"/>
                  </a:schemeClr>
                </a:solidFill>
              </a:defRPr>
            </a:lvl1pPr>
          </a:lstStyle>
          <a:p>
            <a:r>
              <a:rPr lang="en-US"/>
              <a:t>Click to edit Master title style</a:t>
            </a:r>
          </a:p>
        </p:txBody>
      </p:sp>
      <p:pic>
        <p:nvPicPr>
          <p:cNvPr id="3" name="Picture 2" descr="A picture containing person, helmet&#10;&#10;Description automatically generated">
            <a:extLst>
              <a:ext uri="{FF2B5EF4-FFF2-40B4-BE49-F238E27FC236}">
                <a16:creationId xmlns:a16="http://schemas.microsoft.com/office/drawing/2014/main" id="{03D22677-6685-ECDF-B53B-BF03150A31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89903" y="0"/>
            <a:ext cx="10276318" cy="6858000"/>
          </a:xfrm>
          <a:prstGeom prst="rect">
            <a:avLst/>
          </a:prstGeom>
        </p:spPr>
      </p:pic>
    </p:spTree>
    <p:extLst>
      <p:ext uri="{BB962C8B-B14F-4D97-AF65-F5344CB8AC3E}">
        <p14:creationId xmlns:p14="http://schemas.microsoft.com/office/powerpoint/2010/main" val="3263860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Footer - gre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D5326CB-AD48-4C41-BB94-6F48539E3F97}"/>
              </a:ext>
            </a:extLst>
          </p:cNvPr>
          <p:cNvSpPr>
            <a:spLocks noGrp="1"/>
          </p:cNvSpPr>
          <p:nvPr>
            <p:ph type="title"/>
          </p:nvPr>
        </p:nvSpPr>
        <p:spPr>
          <a:xfrm>
            <a:off x="565078" y="5080963"/>
            <a:ext cx="6874267" cy="1325563"/>
          </a:xfrm>
        </p:spPr>
        <p:txBody>
          <a:bodyPr/>
          <a:lstStyle>
            <a:lvl1pPr>
              <a:defRPr>
                <a:solidFill>
                  <a:schemeClr val="tx1">
                    <a:lumMod val="85000"/>
                    <a:lumOff val="15000"/>
                  </a:schemeClr>
                </a:solidFill>
              </a:defRPr>
            </a:lvl1pPr>
          </a:lstStyle>
          <a:p>
            <a:r>
              <a:rPr lang="en-US" dirty="0"/>
              <a:t>Click to edit Master title style</a:t>
            </a:r>
          </a:p>
        </p:txBody>
      </p:sp>
      <p:pic>
        <p:nvPicPr>
          <p:cNvPr id="10" name="Picture 9" descr="A picture containing colorful, toy&#10;&#10;Description automatically generated">
            <a:extLst>
              <a:ext uri="{FF2B5EF4-FFF2-40B4-BE49-F238E27FC236}">
                <a16:creationId xmlns:a16="http://schemas.microsoft.com/office/drawing/2014/main" id="{05F6A71E-EF07-40EE-9542-3B98473482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4702797" y="0"/>
            <a:ext cx="10743147" cy="7165701"/>
          </a:xfrm>
          <a:prstGeom prst="rect">
            <a:avLst/>
          </a:prstGeom>
        </p:spPr>
      </p:pic>
    </p:spTree>
    <p:extLst>
      <p:ext uri="{BB962C8B-B14F-4D97-AF65-F5344CB8AC3E}">
        <p14:creationId xmlns:p14="http://schemas.microsoft.com/office/powerpoint/2010/main" val="4264652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Footer - grey">
    <p:spTree>
      <p:nvGrpSpPr>
        <p:cNvPr id="1" name=""/>
        <p:cNvGrpSpPr/>
        <p:nvPr/>
      </p:nvGrpSpPr>
      <p:grpSpPr>
        <a:xfrm>
          <a:off x="0" y="0"/>
          <a:ext cx="0" cy="0"/>
          <a:chOff x="0" y="0"/>
          <a:chExt cx="0" cy="0"/>
        </a:xfrm>
      </p:grpSpPr>
      <p:pic>
        <p:nvPicPr>
          <p:cNvPr id="4" name="Picture 3" descr="A fire truck on fire&#10;&#10;Description automatically generated with low confidence">
            <a:extLst>
              <a:ext uri="{FF2B5EF4-FFF2-40B4-BE49-F238E27FC236}">
                <a16:creationId xmlns:a16="http://schemas.microsoft.com/office/drawing/2014/main" id="{ABACC0BA-2BCD-4594-AB9D-5B06679AF7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66164"/>
            <a:ext cx="12192000" cy="8128000"/>
          </a:xfrm>
          <a:prstGeom prst="rect">
            <a:avLst/>
          </a:prstGeom>
        </p:spPr>
      </p:pic>
      <p:sp>
        <p:nvSpPr>
          <p:cNvPr id="5" name="Rectangle 4">
            <a:extLst>
              <a:ext uri="{FF2B5EF4-FFF2-40B4-BE49-F238E27FC236}">
                <a16:creationId xmlns:a16="http://schemas.microsoft.com/office/drawing/2014/main" id="{BDB67359-CF7B-45C9-9923-0B4DDBEF0EC9}"/>
              </a:ext>
            </a:extLst>
          </p:cNvPr>
          <p:cNvSpPr/>
          <p:nvPr userDrawn="1"/>
        </p:nvSpPr>
        <p:spPr>
          <a:xfrm>
            <a:off x="0" y="1662953"/>
            <a:ext cx="12192000" cy="35320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CD5326CB-AD48-4C41-BB94-6F48539E3F97}"/>
              </a:ext>
            </a:extLst>
          </p:cNvPr>
          <p:cNvSpPr>
            <a:spLocks noGrp="1"/>
          </p:cNvSpPr>
          <p:nvPr>
            <p:ph type="title"/>
          </p:nvPr>
        </p:nvSpPr>
        <p:spPr>
          <a:xfrm>
            <a:off x="385784" y="2242974"/>
            <a:ext cx="11393840" cy="2372052"/>
          </a:xfrm>
        </p:spPr>
        <p:txBody>
          <a:bodyPr/>
          <a:lstStyle>
            <a:lvl1pPr algn="ctr">
              <a:defRPr>
                <a:solidFill>
                  <a:schemeClr val="tx1">
                    <a:lumMod val="85000"/>
                    <a:lumOff val="15000"/>
                  </a:schemeClr>
                </a:solidFill>
              </a:defRPr>
            </a:lvl1pPr>
          </a:lstStyle>
          <a:p>
            <a:r>
              <a:rPr lang="en-US" dirty="0"/>
              <a:t>Click to edit Master title style</a:t>
            </a:r>
          </a:p>
        </p:txBody>
      </p:sp>
    </p:spTree>
    <p:extLst>
      <p:ext uri="{BB962C8B-B14F-4D97-AF65-F5344CB8AC3E}">
        <p14:creationId xmlns:p14="http://schemas.microsoft.com/office/powerpoint/2010/main" val="43962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Cover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479BA8-A36C-452A-A087-DE4EEEA89449}"/>
              </a:ext>
            </a:extLst>
          </p:cNvPr>
          <p:cNvSpPr/>
          <p:nvPr userDrawn="1"/>
        </p:nvSpPr>
        <p:spPr>
          <a:xfrm>
            <a:off x="0" y="0"/>
            <a:ext cx="12192000" cy="6858000"/>
          </a:xfrm>
          <a:prstGeom prst="rect">
            <a:avLst/>
          </a:prstGeom>
          <a:gradFill flip="none" rotWithShape="1">
            <a:gsLst>
              <a:gs pos="0">
                <a:srgbClr val="939594"/>
              </a:gs>
              <a:gs pos="100000">
                <a:srgbClr val="6F7170"/>
              </a:gs>
            </a:gsLst>
            <a:lin ang="18900000" scaled="1"/>
            <a:tileRect/>
          </a:gradFill>
          <a:ln>
            <a:gradFill>
              <a:gsLst>
                <a:gs pos="0">
                  <a:schemeClr val="accent1">
                    <a:lumMod val="5000"/>
                    <a:lumOff val="9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4" name="Picture 3" descr="Text&#10;&#10;Description automatically generated">
            <a:extLst>
              <a:ext uri="{FF2B5EF4-FFF2-40B4-BE49-F238E27FC236}">
                <a16:creationId xmlns:a16="http://schemas.microsoft.com/office/drawing/2014/main" id="{E8439108-E567-4EB6-BE87-A4F93D882D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24054" y="2487563"/>
            <a:ext cx="5943892" cy="1882874"/>
          </a:xfrm>
          <a:prstGeom prst="rect">
            <a:avLst/>
          </a:prstGeom>
        </p:spPr>
      </p:pic>
    </p:spTree>
    <p:extLst>
      <p:ext uri="{BB962C8B-B14F-4D97-AF65-F5344CB8AC3E}">
        <p14:creationId xmlns:p14="http://schemas.microsoft.com/office/powerpoint/2010/main" val="416266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Cover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C0CEA8-441D-4ECC-A82B-362F7A46A7AA}"/>
              </a:ext>
            </a:extLst>
          </p:cNvPr>
          <p:cNvSpPr/>
          <p:nvPr userDrawn="1"/>
        </p:nvSpPr>
        <p:spPr>
          <a:xfrm>
            <a:off x="0" y="0"/>
            <a:ext cx="12192000"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788924B-60F9-40B6-BE91-C4C288B08C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24054" y="2487171"/>
            <a:ext cx="5943892" cy="1883658"/>
          </a:xfrm>
          <a:prstGeom prst="rect">
            <a:avLst/>
          </a:prstGeom>
        </p:spPr>
      </p:pic>
    </p:spTree>
    <p:extLst>
      <p:ext uri="{BB962C8B-B14F-4D97-AF65-F5344CB8AC3E}">
        <p14:creationId xmlns:p14="http://schemas.microsoft.com/office/powerpoint/2010/main" val="1044935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C2BCDF-6444-48EC-A995-6F65E83AD01E}"/>
              </a:ext>
            </a:extLst>
          </p:cNvPr>
          <p:cNvSpPr/>
          <p:nvPr userDrawn="1"/>
        </p:nvSpPr>
        <p:spPr>
          <a:xfrm>
            <a:off x="0" y="0"/>
            <a:ext cx="12192000" cy="6858000"/>
          </a:xfrm>
          <a:prstGeom prst="rect">
            <a:avLst/>
          </a:prstGeom>
          <a:gradFill flip="none" rotWithShape="1">
            <a:gsLst>
              <a:gs pos="0">
                <a:srgbClr val="A11A17"/>
              </a:gs>
              <a:gs pos="100000">
                <a:srgbClr val="CA151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 name="Title 1">
            <a:extLst>
              <a:ext uri="{FF2B5EF4-FFF2-40B4-BE49-F238E27FC236}">
                <a16:creationId xmlns:a16="http://schemas.microsoft.com/office/drawing/2014/main" id="{D8273A01-4464-48C3-AFF0-F7B49693A4C0}"/>
              </a:ext>
            </a:extLst>
          </p:cNvPr>
          <p:cNvSpPr>
            <a:spLocks noGrp="1"/>
          </p:cNvSpPr>
          <p:nvPr>
            <p:ph type="ctrTitle" hasCustomPrompt="1"/>
          </p:nvPr>
        </p:nvSpPr>
        <p:spPr>
          <a:xfrm>
            <a:off x="1524000" y="1621125"/>
            <a:ext cx="9144000" cy="2387600"/>
          </a:xfrm>
        </p:spPr>
        <p:txBody>
          <a:bodyPr anchor="b"/>
          <a:lstStyle>
            <a:lvl1pPr algn="ctr">
              <a:defRPr sz="6000">
                <a:solidFill>
                  <a:schemeClr val="bg1"/>
                </a:solidFill>
              </a:defRPr>
            </a:lvl1pPr>
          </a:lstStyle>
          <a:p>
            <a:r>
              <a:rPr lang="en-GB"/>
              <a:t>Click to edit title</a:t>
            </a:r>
            <a:endParaRPr lang="en-US"/>
          </a:p>
        </p:txBody>
      </p:sp>
      <p:sp>
        <p:nvSpPr>
          <p:cNvPr id="4" name="Subtitle 2">
            <a:extLst>
              <a:ext uri="{FF2B5EF4-FFF2-40B4-BE49-F238E27FC236}">
                <a16:creationId xmlns:a16="http://schemas.microsoft.com/office/drawing/2014/main" id="{A27C2D17-25B2-4736-B02D-EBCF736E43AD}"/>
              </a:ext>
            </a:extLst>
          </p:cNvPr>
          <p:cNvSpPr>
            <a:spLocks noGrp="1"/>
          </p:cNvSpPr>
          <p:nvPr>
            <p:ph type="subTitle" idx="1"/>
          </p:nvPr>
        </p:nvSpPr>
        <p:spPr>
          <a:xfrm>
            <a:off x="1524000" y="4100800"/>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CA1E95A9-C752-4629-91C7-6112C467E4C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44458" y="5870514"/>
            <a:ext cx="2175099" cy="689016"/>
          </a:xfrm>
          <a:prstGeom prst="rect">
            <a:avLst/>
          </a:prstGeom>
        </p:spPr>
      </p:pic>
    </p:spTree>
    <p:extLst>
      <p:ext uri="{BB962C8B-B14F-4D97-AF65-F5344CB8AC3E}">
        <p14:creationId xmlns:p14="http://schemas.microsoft.com/office/powerpoint/2010/main" val="96196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CFF5DE-72D6-45F6-BB03-B2B720CFE3D5}"/>
              </a:ext>
            </a:extLst>
          </p:cNvPr>
          <p:cNvSpPr/>
          <p:nvPr userDrawn="1"/>
        </p:nvSpPr>
        <p:spPr>
          <a:xfrm>
            <a:off x="0" y="0"/>
            <a:ext cx="12192000" cy="6858000"/>
          </a:xfrm>
          <a:prstGeom prst="rect">
            <a:avLst/>
          </a:prstGeom>
          <a:gradFill flip="none" rotWithShape="1">
            <a:gsLst>
              <a:gs pos="0">
                <a:srgbClr val="29383F"/>
              </a:gs>
              <a:gs pos="100000">
                <a:srgbClr val="2D516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5" name="Title 1">
            <a:extLst>
              <a:ext uri="{FF2B5EF4-FFF2-40B4-BE49-F238E27FC236}">
                <a16:creationId xmlns:a16="http://schemas.microsoft.com/office/drawing/2014/main" id="{431E2C94-C216-4A56-BF47-F8650C42ED42}"/>
              </a:ext>
            </a:extLst>
          </p:cNvPr>
          <p:cNvSpPr>
            <a:spLocks noGrp="1"/>
          </p:cNvSpPr>
          <p:nvPr>
            <p:ph type="ctrTitle"/>
          </p:nvPr>
        </p:nvSpPr>
        <p:spPr>
          <a:xfrm>
            <a:off x="1524000" y="1621125"/>
            <a:ext cx="9144000" cy="2387600"/>
          </a:xfrm>
        </p:spPr>
        <p:txBody>
          <a:bodyPr anchor="b"/>
          <a:lstStyle>
            <a:lvl1pPr algn="ctr">
              <a:defRPr sz="6000">
                <a:solidFill>
                  <a:schemeClr val="bg1"/>
                </a:solidFill>
              </a:defRPr>
            </a:lvl1pPr>
          </a:lstStyle>
          <a:p>
            <a:r>
              <a:rPr lang="en-US"/>
              <a:t>Click to edit Master title style</a:t>
            </a:r>
          </a:p>
        </p:txBody>
      </p:sp>
      <p:sp>
        <p:nvSpPr>
          <p:cNvPr id="6" name="Subtitle 2">
            <a:extLst>
              <a:ext uri="{FF2B5EF4-FFF2-40B4-BE49-F238E27FC236}">
                <a16:creationId xmlns:a16="http://schemas.microsoft.com/office/drawing/2014/main" id="{3A1BB66A-D22D-4904-8973-A5ED41C84A79}"/>
              </a:ext>
            </a:extLst>
          </p:cNvPr>
          <p:cNvSpPr>
            <a:spLocks noGrp="1"/>
          </p:cNvSpPr>
          <p:nvPr>
            <p:ph type="subTitle" idx="1"/>
          </p:nvPr>
        </p:nvSpPr>
        <p:spPr>
          <a:xfrm>
            <a:off x="1524000" y="4100800"/>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Text&#10;&#10;Description automatically generated">
            <a:extLst>
              <a:ext uri="{FF2B5EF4-FFF2-40B4-BE49-F238E27FC236}">
                <a16:creationId xmlns:a16="http://schemas.microsoft.com/office/drawing/2014/main" id="{AF0F23D7-BBAD-4BC6-BC2C-E024F640C7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44458" y="5870514"/>
            <a:ext cx="2175100" cy="689016"/>
          </a:xfrm>
          <a:prstGeom prst="rect">
            <a:avLst/>
          </a:prstGeom>
        </p:spPr>
      </p:pic>
    </p:spTree>
    <p:extLst>
      <p:ext uri="{BB962C8B-B14F-4D97-AF65-F5344CB8AC3E}">
        <p14:creationId xmlns:p14="http://schemas.microsoft.com/office/powerpoint/2010/main" val="372720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y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7E1E1A-25CD-4B68-A8D6-EEBED1B3DB34}"/>
              </a:ext>
            </a:extLst>
          </p:cNvPr>
          <p:cNvSpPr/>
          <p:nvPr userDrawn="1"/>
        </p:nvSpPr>
        <p:spPr>
          <a:xfrm>
            <a:off x="0" y="0"/>
            <a:ext cx="12192000" cy="6858000"/>
          </a:xfrm>
          <a:prstGeom prst="rect">
            <a:avLst/>
          </a:prstGeom>
          <a:gradFill flip="none" rotWithShape="1">
            <a:gsLst>
              <a:gs pos="0">
                <a:srgbClr val="939594"/>
              </a:gs>
              <a:gs pos="100000">
                <a:srgbClr val="6F7170"/>
              </a:gs>
            </a:gsLst>
            <a:lin ang="18900000" scaled="1"/>
            <a:tileRect/>
          </a:gradFill>
          <a:ln>
            <a:gradFill>
              <a:gsLst>
                <a:gs pos="0">
                  <a:schemeClr val="accent1">
                    <a:lumMod val="5000"/>
                    <a:lumOff val="9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5" name="Title 1">
            <a:extLst>
              <a:ext uri="{FF2B5EF4-FFF2-40B4-BE49-F238E27FC236}">
                <a16:creationId xmlns:a16="http://schemas.microsoft.com/office/drawing/2014/main" id="{14A20D1B-686D-4EE8-AF39-17A1764C65E4}"/>
              </a:ext>
            </a:extLst>
          </p:cNvPr>
          <p:cNvSpPr>
            <a:spLocks noGrp="1"/>
          </p:cNvSpPr>
          <p:nvPr>
            <p:ph type="ctrTitle"/>
          </p:nvPr>
        </p:nvSpPr>
        <p:spPr>
          <a:xfrm>
            <a:off x="1524000" y="1621125"/>
            <a:ext cx="9144000" cy="2387600"/>
          </a:xfrm>
        </p:spPr>
        <p:txBody>
          <a:bodyPr anchor="b"/>
          <a:lstStyle>
            <a:lvl1pPr algn="ctr">
              <a:defRPr sz="6000">
                <a:solidFill>
                  <a:schemeClr val="bg1"/>
                </a:solidFill>
              </a:defRPr>
            </a:lvl1pPr>
          </a:lstStyle>
          <a:p>
            <a:r>
              <a:rPr lang="en-US"/>
              <a:t>Click to edit Master title style</a:t>
            </a:r>
          </a:p>
        </p:txBody>
      </p:sp>
      <p:sp>
        <p:nvSpPr>
          <p:cNvPr id="6" name="Subtitle 2">
            <a:extLst>
              <a:ext uri="{FF2B5EF4-FFF2-40B4-BE49-F238E27FC236}">
                <a16:creationId xmlns:a16="http://schemas.microsoft.com/office/drawing/2014/main" id="{9887866E-92E9-419A-ABE6-B0BF4C494629}"/>
              </a:ext>
            </a:extLst>
          </p:cNvPr>
          <p:cNvSpPr>
            <a:spLocks noGrp="1"/>
          </p:cNvSpPr>
          <p:nvPr>
            <p:ph type="subTitle" idx="1"/>
          </p:nvPr>
        </p:nvSpPr>
        <p:spPr>
          <a:xfrm>
            <a:off x="1524000" y="4100800"/>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descr="Text&#10;&#10;Description automatically generated">
            <a:extLst>
              <a:ext uri="{FF2B5EF4-FFF2-40B4-BE49-F238E27FC236}">
                <a16:creationId xmlns:a16="http://schemas.microsoft.com/office/drawing/2014/main" id="{30F80C4A-3A8F-4E5B-B754-B567EAA06F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44458" y="5870514"/>
            <a:ext cx="2175100" cy="689016"/>
          </a:xfrm>
          <a:prstGeom prst="rect">
            <a:avLst/>
          </a:prstGeom>
        </p:spPr>
      </p:pic>
    </p:spTree>
    <p:extLst>
      <p:ext uri="{BB962C8B-B14F-4D97-AF65-F5344CB8AC3E}">
        <p14:creationId xmlns:p14="http://schemas.microsoft.com/office/powerpoint/2010/main" val="111278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B53ABB-70C2-487D-A0C2-7F0FCBC439FF}"/>
              </a:ext>
            </a:extLst>
          </p:cNvPr>
          <p:cNvSpPr>
            <a:spLocks noGrp="1"/>
          </p:cNvSpPr>
          <p:nvPr>
            <p:ph type="ctrTitle"/>
          </p:nvPr>
        </p:nvSpPr>
        <p:spPr>
          <a:xfrm>
            <a:off x="1524000" y="1621125"/>
            <a:ext cx="9144000" cy="2387600"/>
          </a:xfrm>
        </p:spPr>
        <p:txBody>
          <a:bodyPr anchor="b"/>
          <a:lstStyle>
            <a:lvl1pPr algn="ctr">
              <a:defRPr sz="6000">
                <a:solidFill>
                  <a:schemeClr val="tx1">
                    <a:lumMod val="85000"/>
                    <a:lumOff val="15000"/>
                  </a:schemeClr>
                </a:solidFill>
              </a:defRPr>
            </a:lvl1pPr>
          </a:lstStyle>
          <a:p>
            <a:r>
              <a:rPr lang="en-US"/>
              <a:t>Click to edit Master title style</a:t>
            </a:r>
          </a:p>
        </p:txBody>
      </p:sp>
      <p:sp>
        <p:nvSpPr>
          <p:cNvPr id="6" name="Subtitle 2">
            <a:extLst>
              <a:ext uri="{FF2B5EF4-FFF2-40B4-BE49-F238E27FC236}">
                <a16:creationId xmlns:a16="http://schemas.microsoft.com/office/drawing/2014/main" id="{C47AD265-C1EA-4CBC-8EBF-1C21DE076DA6}"/>
              </a:ext>
            </a:extLst>
          </p:cNvPr>
          <p:cNvSpPr>
            <a:spLocks noGrp="1"/>
          </p:cNvSpPr>
          <p:nvPr>
            <p:ph type="subTitle" idx="1"/>
          </p:nvPr>
        </p:nvSpPr>
        <p:spPr>
          <a:xfrm>
            <a:off x="1524000" y="4100800"/>
            <a:ext cx="9144000" cy="1655762"/>
          </a:xfrm>
        </p:spPr>
        <p:txBody>
          <a:bodyPr/>
          <a:lstStyle>
            <a:lvl1pPr marL="0" indent="0" algn="ctr">
              <a:buNone/>
              <a:defRPr sz="240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Text&#10;&#10;Description automatically generated">
            <a:extLst>
              <a:ext uri="{FF2B5EF4-FFF2-40B4-BE49-F238E27FC236}">
                <a16:creationId xmlns:a16="http://schemas.microsoft.com/office/drawing/2014/main" id="{3B734584-C4F0-4B83-A2C7-FEDC06B6FE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66676" y="175179"/>
            <a:ext cx="2175100" cy="689016"/>
          </a:xfrm>
          <a:prstGeom prst="rect">
            <a:avLst/>
          </a:prstGeom>
        </p:spPr>
      </p:pic>
      <p:pic>
        <p:nvPicPr>
          <p:cNvPr id="4" name="Picture 3">
            <a:extLst>
              <a:ext uri="{FF2B5EF4-FFF2-40B4-BE49-F238E27FC236}">
                <a16:creationId xmlns:a16="http://schemas.microsoft.com/office/drawing/2014/main" id="{4A20305E-54C8-4106-91E1-E069767469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0903" y="5848637"/>
            <a:ext cx="2174194" cy="689016"/>
          </a:xfrm>
          <a:prstGeom prst="rect">
            <a:avLst/>
          </a:prstGeom>
        </p:spPr>
      </p:pic>
    </p:spTree>
    <p:extLst>
      <p:ext uri="{BB962C8B-B14F-4D97-AF65-F5344CB8AC3E}">
        <p14:creationId xmlns:p14="http://schemas.microsoft.com/office/powerpoint/2010/main" val="1536845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hit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B1177-7F1D-435D-93F6-F5858752C3EA}"/>
              </a:ext>
            </a:extLst>
          </p:cNvPr>
          <p:cNvSpPr/>
          <p:nvPr userDrawn="1"/>
        </p:nvSpPr>
        <p:spPr>
          <a:xfrm>
            <a:off x="0" y="0"/>
            <a:ext cx="12192000"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Text&#10;&#10;Description automatically generated">
            <a:extLst>
              <a:ext uri="{FF2B5EF4-FFF2-40B4-BE49-F238E27FC236}">
                <a16:creationId xmlns:a16="http://schemas.microsoft.com/office/drawing/2014/main" id="{870950D5-F726-4561-8AAD-DF742C28D3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80417" y="5846417"/>
            <a:ext cx="2174194" cy="689016"/>
          </a:xfrm>
          <a:prstGeom prst="rect">
            <a:avLst/>
          </a:prstGeom>
        </p:spPr>
      </p:pic>
      <p:sp>
        <p:nvSpPr>
          <p:cNvPr id="12" name="Title 1">
            <a:extLst>
              <a:ext uri="{FF2B5EF4-FFF2-40B4-BE49-F238E27FC236}">
                <a16:creationId xmlns:a16="http://schemas.microsoft.com/office/drawing/2014/main" id="{3F1FD876-BC9E-4FE4-9DAF-D0E7B5B108DE}"/>
              </a:ext>
            </a:extLst>
          </p:cNvPr>
          <p:cNvSpPr>
            <a:spLocks noGrp="1"/>
          </p:cNvSpPr>
          <p:nvPr>
            <p:ph type="title"/>
          </p:nvPr>
        </p:nvSpPr>
        <p:spPr>
          <a:xfrm>
            <a:off x="838200" y="322567"/>
            <a:ext cx="10515600" cy="1325563"/>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CE282523-C1DD-4EBB-957C-9CE9D2DDA96E}"/>
              </a:ext>
            </a:extLst>
          </p:cNvPr>
          <p:cNvSpPr>
            <a:spLocks noGrp="1"/>
          </p:cNvSpPr>
          <p:nvPr>
            <p:ph sz="half" idx="1"/>
          </p:nvPr>
        </p:nvSpPr>
        <p:spPr>
          <a:xfrm>
            <a:off x="838199" y="1783067"/>
            <a:ext cx="10515599" cy="4752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16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98A76D-E81C-D44D-A409-C0D9CA1BF3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094223-AF06-4E47-9EC8-971C0FAEAA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15C57-C51E-2D43-AE8A-897B27542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DD989F3C-BD2A-D243-BA1E-592FD6FB5793}" type="datetimeFigureOut">
              <a:rPr lang="en-US" smtClean="0"/>
              <a:pPr/>
              <a:t>2/9/2023</a:t>
            </a:fld>
            <a:endParaRPr lang="en-US"/>
          </a:p>
        </p:txBody>
      </p:sp>
      <p:sp>
        <p:nvSpPr>
          <p:cNvPr id="5" name="Footer Placeholder 4">
            <a:extLst>
              <a:ext uri="{FF2B5EF4-FFF2-40B4-BE49-F238E27FC236}">
                <a16:creationId xmlns:a16="http://schemas.microsoft.com/office/drawing/2014/main" id="{1F34A4D5-3768-3540-AE78-6989E22EB2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DF48E9B4-9D80-4C4B-BFDA-DEE549F538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A449DC85-4E59-EF41-BAEC-A153FAFE25D8}" type="slidenum">
              <a:rPr lang="en-US" smtClean="0"/>
              <a:pPr/>
              <a:t>‹#›</a:t>
            </a:fld>
            <a:endParaRPr lang="en-US"/>
          </a:p>
        </p:txBody>
      </p:sp>
    </p:spTree>
    <p:extLst>
      <p:ext uri="{BB962C8B-B14F-4D97-AF65-F5344CB8AC3E}">
        <p14:creationId xmlns:p14="http://schemas.microsoft.com/office/powerpoint/2010/main" val="30060642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50" r:id="rId5"/>
    <p:sldLayoutId id="2147483676" r:id="rId6"/>
    <p:sldLayoutId id="2147483677" r:id="rId7"/>
    <p:sldLayoutId id="2147483678" r:id="rId8"/>
    <p:sldLayoutId id="2147483691" r:id="rId9"/>
    <p:sldLayoutId id="2147483692" r:id="rId10"/>
    <p:sldLayoutId id="2147483679" r:id="rId11"/>
    <p:sldLayoutId id="2147483686" r:id="rId12"/>
    <p:sldLayoutId id="2147483680" r:id="rId13"/>
    <p:sldLayoutId id="2147483687" r:id="rId14"/>
    <p:sldLayoutId id="2147483681" r:id="rId15"/>
    <p:sldLayoutId id="2147483688" r:id="rId16"/>
    <p:sldLayoutId id="2147483682" r:id="rId17"/>
    <p:sldLayoutId id="2147483695" r:id="rId18"/>
    <p:sldLayoutId id="2147483697" r:id="rId19"/>
    <p:sldLayoutId id="2147483685" r:id="rId20"/>
    <p:sldLayoutId id="2147483699" r:id="rId21"/>
    <p:sldLayoutId id="2147483690" r:id="rId22"/>
    <p:sldLayoutId id="2147483698" r:id="rId23"/>
    <p:sldLayoutId id="2147483694" r:id="rId24"/>
    <p:sldLayoutId id="2147483696" r:id="rId25"/>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BB12-62EC-3123-DCDB-817018B738C8}"/>
              </a:ext>
            </a:extLst>
          </p:cNvPr>
          <p:cNvSpPr>
            <a:spLocks noGrp="1"/>
          </p:cNvSpPr>
          <p:nvPr>
            <p:ph type="title"/>
          </p:nvPr>
        </p:nvSpPr>
        <p:spPr>
          <a:xfrm>
            <a:off x="838200" y="1207862"/>
            <a:ext cx="10515600" cy="1325563"/>
          </a:xfrm>
        </p:spPr>
        <p:txBody>
          <a:bodyPr>
            <a:normAutofit fontScale="90000"/>
          </a:bodyPr>
          <a:lstStyle/>
          <a:p>
            <a:r>
              <a:rPr lang="en-GB" sz="6000" b="1" dirty="0"/>
              <a:t>Road Safety</a:t>
            </a:r>
            <a:br>
              <a:rPr lang="en-GB" dirty="0"/>
            </a:br>
            <a:endParaRPr lang="en-GB" dirty="0"/>
          </a:p>
        </p:txBody>
      </p:sp>
      <p:sp>
        <p:nvSpPr>
          <p:cNvPr id="3" name="Content Placeholder 2">
            <a:extLst>
              <a:ext uri="{FF2B5EF4-FFF2-40B4-BE49-F238E27FC236}">
                <a16:creationId xmlns:a16="http://schemas.microsoft.com/office/drawing/2014/main" id="{A6C683EA-7640-0C6C-2334-EA5CD496CE8E}"/>
              </a:ext>
            </a:extLst>
          </p:cNvPr>
          <p:cNvSpPr>
            <a:spLocks noGrp="1"/>
          </p:cNvSpPr>
          <p:nvPr>
            <p:ph sz="half" idx="1"/>
          </p:nvPr>
        </p:nvSpPr>
        <p:spPr>
          <a:xfrm>
            <a:off x="632716" y="3234574"/>
            <a:ext cx="10515599" cy="4752366"/>
          </a:xfrm>
        </p:spPr>
        <p:txBody>
          <a:bodyPr>
            <a:normAutofit/>
          </a:bodyPr>
          <a:lstStyle/>
          <a:p>
            <a:pPr marL="0" indent="0">
              <a:buNone/>
            </a:pPr>
            <a:r>
              <a:rPr lang="en-GB" sz="5400" b="1" dirty="0"/>
              <a:t>Winter Driving </a:t>
            </a:r>
          </a:p>
        </p:txBody>
      </p:sp>
      <p:pic>
        <p:nvPicPr>
          <p:cNvPr id="4" name="Picture 3" descr="Cars driving down a road with snow on the sides&#10;&#10;">
            <a:extLst>
              <a:ext uri="{FF2B5EF4-FFF2-40B4-BE49-F238E27FC236}">
                <a16:creationId xmlns:a16="http://schemas.microsoft.com/office/drawing/2014/main" id="{4261594C-E639-4F14-D4DC-017DBA61600E}"/>
              </a:ext>
            </a:extLst>
          </p:cNvPr>
          <p:cNvPicPr>
            <a:picLocks noChangeAspect="1"/>
          </p:cNvPicPr>
          <p:nvPr/>
        </p:nvPicPr>
        <p:blipFill>
          <a:blip r:embed="rId3"/>
          <a:stretch>
            <a:fillRect/>
          </a:stretch>
        </p:blipFill>
        <p:spPr>
          <a:xfrm>
            <a:off x="6525238" y="506713"/>
            <a:ext cx="5121084" cy="4919898"/>
          </a:xfrm>
          <a:prstGeom prst="rect">
            <a:avLst/>
          </a:prstGeom>
        </p:spPr>
      </p:pic>
    </p:spTree>
    <p:extLst>
      <p:ext uri="{BB962C8B-B14F-4D97-AF65-F5344CB8AC3E}">
        <p14:creationId xmlns:p14="http://schemas.microsoft.com/office/powerpoint/2010/main" val="305414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B60CF-8F6E-B994-8D28-A14F4351C71C}"/>
              </a:ext>
            </a:extLst>
          </p:cNvPr>
          <p:cNvSpPr>
            <a:spLocks noGrp="1"/>
          </p:cNvSpPr>
          <p:nvPr>
            <p:ph type="title"/>
          </p:nvPr>
        </p:nvSpPr>
        <p:spPr/>
        <p:txBody>
          <a:bodyPr/>
          <a:lstStyle/>
          <a:p>
            <a:r>
              <a:rPr lang="en-GB" b="1" dirty="0"/>
              <a:t>If you’re completely stuck continued..</a:t>
            </a:r>
          </a:p>
        </p:txBody>
      </p:sp>
      <p:sp>
        <p:nvSpPr>
          <p:cNvPr id="7" name="Content Placeholder 2">
            <a:extLst>
              <a:ext uri="{FF2B5EF4-FFF2-40B4-BE49-F238E27FC236}">
                <a16:creationId xmlns:a16="http://schemas.microsoft.com/office/drawing/2014/main" id="{269210C3-95C5-AF8B-7E99-133F8447CFBD}"/>
              </a:ext>
            </a:extLst>
          </p:cNvPr>
          <p:cNvSpPr>
            <a:spLocks noGrp="1"/>
          </p:cNvSpPr>
          <p:nvPr>
            <p:ph idx="1"/>
          </p:nvPr>
        </p:nvSpPr>
        <p:spPr>
          <a:xfrm>
            <a:off x="838200" y="1690688"/>
            <a:ext cx="10515600" cy="3644900"/>
          </a:xfrm>
        </p:spPr>
        <p:txBody>
          <a:bodyPr anchor="t">
            <a:normAutofit fontScale="85000" lnSpcReduction="20000"/>
          </a:bodyPr>
          <a:lstStyle/>
          <a:p>
            <a:pPr marL="0" indent="0">
              <a:buNone/>
            </a:pPr>
            <a:endParaRPr lang="en-GB" sz="1500" dirty="0">
              <a:solidFill>
                <a:schemeClr val="bg1"/>
              </a:solidFill>
            </a:endParaRPr>
          </a:p>
          <a:p>
            <a:pPr algn="l">
              <a:buFont typeface="Arial" panose="020B0604020202020204" pitchFamily="34" charset="0"/>
              <a:buChar char="•"/>
            </a:pPr>
            <a:r>
              <a:rPr lang="en-GB" sz="2400" b="0" i="0" dirty="0">
                <a:effectLst/>
                <a:latin typeface="aktiv-grotesk"/>
              </a:rPr>
              <a:t>If you can get all passengers out of the car, then this can help to reduce weight and potentially make getting out easier. If you've got children in the car, then leaving them in their seats is advisable so they don't get cold.</a:t>
            </a:r>
          </a:p>
          <a:p>
            <a:pPr algn="l">
              <a:buFont typeface="Arial" panose="020B0604020202020204" pitchFamily="34" charset="0"/>
              <a:buChar char="•"/>
            </a:pPr>
            <a:r>
              <a:rPr lang="en-GB" sz="2400" b="0" i="0" dirty="0">
                <a:effectLst/>
                <a:latin typeface="aktiv-grotesk"/>
              </a:rPr>
              <a:t>Having no luck at all, then call your breakdown service and wait. Easier said than done, but try not to drain your fuel by sitting with the engine running - wrap up with blankets instead.</a:t>
            </a:r>
          </a:p>
          <a:p>
            <a:pPr algn="l">
              <a:buFont typeface="Arial" panose="020B0604020202020204" pitchFamily="34" charset="0"/>
              <a:buChar char="•"/>
            </a:pPr>
            <a:r>
              <a:rPr lang="en-GB" sz="2400" b="0" i="0" dirty="0">
                <a:effectLst/>
                <a:latin typeface="aktiv-grotesk"/>
              </a:rPr>
              <a:t>If you're stuck in a remote location, don't be tempted to try and walk to find help,  stay with your vehicle and wait for help to arrive, or try and flag down a vehicle. Even in the UK where winters can be milder than other countries, weather can soon get worse, leaving you exposed to the elements.</a:t>
            </a:r>
          </a:p>
          <a:p>
            <a:pPr algn="l"/>
            <a:r>
              <a:rPr lang="en-GB" sz="2400" b="0" i="0" dirty="0">
                <a:effectLst/>
                <a:latin typeface="aktiv-grotesk"/>
              </a:rPr>
              <a:t>If you get stuck on a road, deploy your red hazard triangle (if you have one) and wear a high vis vest. If other motorists or larger vehicles are managing to get by, then you'll give them a better warning if you're blocking the way.</a:t>
            </a:r>
          </a:p>
          <a:p>
            <a:pPr marL="0" indent="0" algn="ctr">
              <a:buNone/>
            </a:pPr>
            <a:r>
              <a:rPr lang="en-GB" sz="2400" dirty="0">
                <a:latin typeface="aktiv-grotesk"/>
              </a:rPr>
              <a:t> </a:t>
            </a:r>
            <a:endParaRPr lang="en-GB" sz="2000" dirty="0"/>
          </a:p>
          <a:p>
            <a:pPr>
              <a:lnSpc>
                <a:spcPct val="107000"/>
              </a:lnSpc>
              <a:spcAft>
                <a:spcPts val="800"/>
              </a:spcAft>
            </a:pPr>
            <a:endParaRPr lang="en-GB" sz="1500" dirty="0">
              <a:solidFill>
                <a:schemeClr val="bg1"/>
              </a:solidFill>
            </a:endParaRPr>
          </a:p>
        </p:txBody>
      </p:sp>
    </p:spTree>
    <p:extLst>
      <p:ext uri="{BB962C8B-B14F-4D97-AF65-F5344CB8AC3E}">
        <p14:creationId xmlns:p14="http://schemas.microsoft.com/office/powerpoint/2010/main" val="621945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70EA-67FA-5F83-0658-6FBC94CB8A7F}"/>
              </a:ext>
            </a:extLst>
          </p:cNvPr>
          <p:cNvSpPr>
            <a:spLocks noGrp="1"/>
          </p:cNvSpPr>
          <p:nvPr>
            <p:ph type="ctrTitle"/>
          </p:nvPr>
        </p:nvSpPr>
        <p:spPr/>
        <p:txBody>
          <a:bodyPr>
            <a:normAutofit fontScale="90000"/>
          </a:bodyPr>
          <a:lstStyle/>
          <a:p>
            <a:r>
              <a:rPr lang="en-GB" b="1" dirty="0"/>
              <a:t>Stay Safe this Winter</a:t>
            </a:r>
            <a:br>
              <a:rPr lang="en-GB" b="1" dirty="0"/>
            </a:br>
            <a:br>
              <a:rPr lang="en-GB" b="1" dirty="0"/>
            </a:br>
            <a:r>
              <a:rPr lang="en-GB" b="1" dirty="0"/>
              <a:t>Any Questions?</a:t>
            </a:r>
          </a:p>
        </p:txBody>
      </p:sp>
    </p:spTree>
    <p:extLst>
      <p:ext uri="{BB962C8B-B14F-4D97-AF65-F5344CB8AC3E}">
        <p14:creationId xmlns:p14="http://schemas.microsoft.com/office/powerpoint/2010/main" val="326791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850E-DE20-67F4-60EA-3635272127CF}"/>
              </a:ext>
            </a:extLst>
          </p:cNvPr>
          <p:cNvSpPr>
            <a:spLocks noGrp="1"/>
          </p:cNvSpPr>
          <p:nvPr>
            <p:ph type="title"/>
          </p:nvPr>
        </p:nvSpPr>
        <p:spPr/>
        <p:txBody>
          <a:bodyPr/>
          <a:lstStyle/>
          <a:p>
            <a:r>
              <a:rPr lang="en-GB" b="1" dirty="0"/>
              <a:t>Driving in the Winter</a:t>
            </a:r>
          </a:p>
        </p:txBody>
      </p:sp>
      <p:sp>
        <p:nvSpPr>
          <p:cNvPr id="4" name="Content Placeholder 2">
            <a:extLst>
              <a:ext uri="{FF2B5EF4-FFF2-40B4-BE49-F238E27FC236}">
                <a16:creationId xmlns:a16="http://schemas.microsoft.com/office/drawing/2014/main" id="{155E5E36-A57F-8188-6F6B-825CEA157085}"/>
              </a:ext>
            </a:extLst>
          </p:cNvPr>
          <p:cNvSpPr>
            <a:spLocks noGrp="1"/>
          </p:cNvSpPr>
          <p:nvPr>
            <p:ph idx="1"/>
          </p:nvPr>
        </p:nvSpPr>
        <p:spPr>
          <a:xfrm>
            <a:off x="673813" y="1606550"/>
            <a:ext cx="6158502" cy="3644900"/>
          </a:xfrm>
        </p:spPr>
        <p:txBody>
          <a:bodyPr anchor="t">
            <a:normAutofit fontScale="92500" lnSpcReduction="20000"/>
          </a:bodyPr>
          <a:lstStyle/>
          <a:p>
            <a:r>
              <a:rPr lang="en-GB" sz="2000" dirty="0">
                <a:effectLst/>
                <a:latin typeface="+mn-lt"/>
                <a:ea typeface="Times New Roman" panose="02020603050405020304" pitchFamily="18" charset="0"/>
              </a:rPr>
              <a:t>Adverse weather and longer periods of darkness</a:t>
            </a:r>
          </a:p>
          <a:p>
            <a:endParaRPr lang="en-GB" sz="2000" dirty="0">
              <a:effectLst/>
              <a:latin typeface="+mn-lt"/>
              <a:ea typeface="Times New Roman" panose="02020603050405020304" pitchFamily="18" charset="0"/>
            </a:endParaRPr>
          </a:p>
          <a:p>
            <a:r>
              <a:rPr lang="en-GB" sz="2000" dirty="0">
                <a:effectLst/>
                <a:latin typeface="+mn-lt"/>
                <a:ea typeface="Times New Roman" panose="02020603050405020304" pitchFamily="18" charset="0"/>
              </a:rPr>
              <a:t>Heavy snow and floods.</a:t>
            </a:r>
          </a:p>
          <a:p>
            <a:endParaRPr lang="en-GB" sz="2000" dirty="0">
              <a:effectLst/>
              <a:latin typeface="+mn-lt"/>
              <a:ea typeface="Times New Roman" panose="02020603050405020304" pitchFamily="18" charset="0"/>
            </a:endParaRPr>
          </a:p>
          <a:p>
            <a:r>
              <a:rPr lang="en-GB" sz="2000" dirty="0">
                <a:effectLst/>
                <a:latin typeface="+mn-lt"/>
                <a:ea typeface="Times New Roman" panose="02020603050405020304" pitchFamily="18" charset="0"/>
              </a:rPr>
              <a:t>Different weather conditions </a:t>
            </a:r>
          </a:p>
          <a:p>
            <a:endParaRPr lang="en-GB" sz="2000" dirty="0">
              <a:effectLst/>
              <a:latin typeface="+mn-lt"/>
              <a:ea typeface="Times New Roman" panose="02020603050405020304" pitchFamily="18" charset="0"/>
            </a:endParaRPr>
          </a:p>
          <a:p>
            <a:r>
              <a:rPr lang="en-GB" sz="2000" dirty="0">
                <a:effectLst/>
                <a:latin typeface="+mn-lt"/>
                <a:ea typeface="Times New Roman" panose="02020603050405020304" pitchFamily="18" charset="0"/>
              </a:rPr>
              <a:t>This means that we </a:t>
            </a:r>
            <a:r>
              <a:rPr lang="en-GB" sz="2000" dirty="0">
                <a:effectLst/>
                <a:latin typeface="+mj-lt"/>
                <a:ea typeface="Times New Roman" panose="02020603050405020304" pitchFamily="18" charset="0"/>
              </a:rPr>
              <a:t>need</a:t>
            </a:r>
            <a:r>
              <a:rPr lang="en-GB" sz="2000" dirty="0">
                <a:effectLst/>
                <a:latin typeface="+mn-lt"/>
                <a:ea typeface="Times New Roman" panose="02020603050405020304" pitchFamily="18" charset="0"/>
              </a:rPr>
              <a:t> to adapt the way we drive to the conditions.</a:t>
            </a:r>
          </a:p>
          <a:p>
            <a:endParaRPr lang="en-GB" sz="2000" dirty="0">
              <a:effectLst/>
              <a:latin typeface="+mn-lt"/>
              <a:ea typeface="Times New Roman" panose="02020603050405020304" pitchFamily="18" charset="0"/>
            </a:endParaRPr>
          </a:p>
          <a:p>
            <a:r>
              <a:rPr lang="en-GB" sz="2000" dirty="0">
                <a:effectLst/>
                <a:latin typeface="+mn-lt"/>
                <a:ea typeface="Times New Roman" panose="02020603050405020304" pitchFamily="18" charset="0"/>
              </a:rPr>
              <a:t>In very bad conditions, avoid driving completely, unless you  absolutely have to make the journey and driving is the only option.</a:t>
            </a:r>
          </a:p>
          <a:p>
            <a:endParaRPr lang="en-GB" sz="2000" dirty="0">
              <a:effectLst/>
              <a:latin typeface="+mn-lt"/>
              <a:ea typeface="Times New Roman" panose="02020603050405020304" pitchFamily="18" charset="0"/>
            </a:endParaRPr>
          </a:p>
          <a:p>
            <a:endParaRPr lang="en-GB" sz="1500" dirty="0">
              <a:solidFill>
                <a:schemeClr val="bg1"/>
              </a:solidFill>
            </a:endParaRPr>
          </a:p>
          <a:p>
            <a:pPr marL="0" indent="0">
              <a:buNone/>
            </a:pPr>
            <a:endParaRPr lang="en-GB" sz="1500" dirty="0">
              <a:solidFill>
                <a:schemeClr val="bg1"/>
              </a:solidFill>
            </a:endParaRPr>
          </a:p>
        </p:txBody>
      </p:sp>
      <p:pic>
        <p:nvPicPr>
          <p:cNvPr id="5" name="Picture 4" descr="A car covered in snow">
            <a:extLst>
              <a:ext uri="{FF2B5EF4-FFF2-40B4-BE49-F238E27FC236}">
                <a16:creationId xmlns:a16="http://schemas.microsoft.com/office/drawing/2014/main" id="{A1CE311D-7735-6ABE-5AB9-61DB2C7F2D8C}"/>
              </a:ext>
            </a:extLst>
          </p:cNvPr>
          <p:cNvPicPr>
            <a:picLocks noChangeAspect="1"/>
          </p:cNvPicPr>
          <p:nvPr/>
        </p:nvPicPr>
        <p:blipFill>
          <a:blip r:embed="rId2"/>
          <a:stretch>
            <a:fillRect/>
          </a:stretch>
        </p:blipFill>
        <p:spPr>
          <a:xfrm>
            <a:off x="7067721" y="1606550"/>
            <a:ext cx="4450466" cy="3499407"/>
          </a:xfrm>
          <a:prstGeom prst="rect">
            <a:avLst/>
          </a:prstGeom>
        </p:spPr>
      </p:pic>
    </p:spTree>
    <p:extLst>
      <p:ext uri="{BB962C8B-B14F-4D97-AF65-F5344CB8AC3E}">
        <p14:creationId xmlns:p14="http://schemas.microsoft.com/office/powerpoint/2010/main" val="1494282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850E-DE20-67F4-60EA-3635272127CF}"/>
              </a:ext>
            </a:extLst>
          </p:cNvPr>
          <p:cNvSpPr>
            <a:spLocks noGrp="1"/>
          </p:cNvSpPr>
          <p:nvPr>
            <p:ph type="title"/>
          </p:nvPr>
        </p:nvSpPr>
        <p:spPr>
          <a:xfrm>
            <a:off x="601895" y="140465"/>
            <a:ext cx="10515600" cy="1325563"/>
          </a:xfrm>
        </p:spPr>
        <p:txBody>
          <a:bodyPr/>
          <a:lstStyle/>
          <a:p>
            <a:r>
              <a:rPr lang="en-GB" b="1" dirty="0"/>
              <a:t>Before setting off</a:t>
            </a:r>
          </a:p>
        </p:txBody>
      </p:sp>
      <p:sp>
        <p:nvSpPr>
          <p:cNvPr id="4" name="Content Placeholder 2">
            <a:extLst>
              <a:ext uri="{FF2B5EF4-FFF2-40B4-BE49-F238E27FC236}">
                <a16:creationId xmlns:a16="http://schemas.microsoft.com/office/drawing/2014/main" id="{FED769B7-6CE4-8212-AA2E-A4F8EF538771}"/>
              </a:ext>
            </a:extLst>
          </p:cNvPr>
          <p:cNvSpPr>
            <a:spLocks noGrp="1"/>
          </p:cNvSpPr>
          <p:nvPr>
            <p:ph idx="1"/>
          </p:nvPr>
        </p:nvSpPr>
        <p:spPr>
          <a:xfrm>
            <a:off x="386136" y="1394109"/>
            <a:ext cx="6672209" cy="4571999"/>
          </a:xfrm>
        </p:spPr>
        <p:txBody>
          <a:bodyPr anchor="t">
            <a:normAutofit fontScale="85000" lnSpcReduction="20000"/>
          </a:bodyPr>
          <a:lstStyle/>
          <a:p>
            <a:endParaRPr lang="en-GB" dirty="0">
              <a:solidFill>
                <a:schemeClr val="bg1"/>
              </a:solidFill>
            </a:endParaRPr>
          </a:p>
          <a:p>
            <a:r>
              <a:rPr lang="en-GB" sz="2200" dirty="0">
                <a:effectLst/>
                <a:latin typeface="+mj-lt"/>
                <a:ea typeface="Times New Roman" panose="02020603050405020304" pitchFamily="18" charset="0"/>
              </a:rPr>
              <a:t>Allow extra time </a:t>
            </a:r>
          </a:p>
          <a:p>
            <a:r>
              <a:rPr lang="en-GB" sz="2200" dirty="0">
                <a:effectLst/>
                <a:latin typeface="+mj-lt"/>
                <a:ea typeface="Times New Roman" panose="02020603050405020304" pitchFamily="18" charset="0"/>
              </a:rPr>
              <a:t>Plan </a:t>
            </a:r>
            <a:r>
              <a:rPr lang="en-GB" sz="2200" dirty="0">
                <a:effectLst/>
                <a:latin typeface="+mn-lt"/>
                <a:ea typeface="Times New Roman" panose="02020603050405020304" pitchFamily="18" charset="0"/>
              </a:rPr>
              <a:t>routes</a:t>
            </a:r>
            <a:r>
              <a:rPr lang="en-GB" sz="2200" dirty="0">
                <a:effectLst/>
                <a:latin typeface="+mj-lt"/>
                <a:ea typeface="Times New Roman" panose="02020603050405020304" pitchFamily="18" charset="0"/>
              </a:rPr>
              <a:t> around major roads</a:t>
            </a:r>
          </a:p>
          <a:p>
            <a:r>
              <a:rPr lang="en-GB" sz="2200" dirty="0">
                <a:effectLst/>
                <a:latin typeface="+mj-lt"/>
                <a:ea typeface="Times New Roman" panose="02020603050405020304" pitchFamily="18" charset="0"/>
              </a:rPr>
              <a:t>Try to get up at least 10 minutes early to give you time to de-ice the car.</a:t>
            </a:r>
          </a:p>
          <a:p>
            <a:r>
              <a:rPr lang="en-GB" sz="2200" dirty="0">
                <a:effectLst/>
                <a:latin typeface="+mj-lt"/>
                <a:ea typeface="Times New Roman" panose="02020603050405020304" pitchFamily="18" charset="0"/>
              </a:rPr>
              <a:t>Wear comfortable, dry shoes for driving so your feet don't slip on the pedals.</a:t>
            </a:r>
          </a:p>
          <a:p>
            <a:r>
              <a:rPr lang="en-GB" sz="2200" dirty="0">
                <a:effectLst/>
                <a:latin typeface="+mj-lt"/>
                <a:ea typeface="Times New Roman" panose="02020603050405020304" pitchFamily="18" charset="0"/>
              </a:rPr>
              <a:t>Check fuel levels </a:t>
            </a:r>
          </a:p>
          <a:p>
            <a:r>
              <a:rPr lang="en-GB" sz="2200" dirty="0">
                <a:effectLst/>
                <a:latin typeface="+mj-lt"/>
                <a:ea typeface="Times New Roman" panose="02020603050405020304" pitchFamily="18" charset="0"/>
              </a:rPr>
              <a:t>Clear all windows using a scraper and de-icer and wait until the windscreen's fully demisted.</a:t>
            </a:r>
          </a:p>
          <a:p>
            <a:r>
              <a:rPr lang="en-GB" sz="2200" dirty="0">
                <a:effectLst/>
                <a:latin typeface="+mj-lt"/>
                <a:ea typeface="Times New Roman" panose="02020603050405020304" pitchFamily="18" charset="0"/>
              </a:rPr>
              <a:t>If you drive an automatic, check the handbook, some have a winter mode or recommend selecting ‘2’ in slippery conditions.</a:t>
            </a:r>
          </a:p>
          <a:p>
            <a:pPr marL="0" indent="0">
              <a:buNone/>
            </a:pPr>
            <a:br>
              <a:rPr lang="en-GB" sz="2200" dirty="0">
                <a:effectLst/>
                <a:latin typeface="+mj-lt"/>
                <a:ea typeface="Times New Roman" panose="02020603050405020304" pitchFamily="18" charset="0"/>
              </a:rPr>
            </a:br>
            <a:endParaRPr lang="en-GB" sz="2200" dirty="0">
              <a:solidFill>
                <a:schemeClr val="bg1"/>
              </a:solidFill>
              <a:latin typeface="+mj-lt"/>
            </a:endParaRPr>
          </a:p>
        </p:txBody>
      </p:sp>
      <p:pic>
        <p:nvPicPr>
          <p:cNvPr id="5" name="Picture 4" descr="A road with trees on the side">
            <a:extLst>
              <a:ext uri="{FF2B5EF4-FFF2-40B4-BE49-F238E27FC236}">
                <a16:creationId xmlns:a16="http://schemas.microsoft.com/office/drawing/2014/main" id="{D8A1C393-5364-B8BF-2227-084FFBCC9C64}"/>
              </a:ext>
            </a:extLst>
          </p:cNvPr>
          <p:cNvPicPr>
            <a:picLocks noChangeAspect="1"/>
          </p:cNvPicPr>
          <p:nvPr/>
        </p:nvPicPr>
        <p:blipFill>
          <a:blip r:embed="rId2"/>
          <a:stretch>
            <a:fillRect/>
          </a:stretch>
        </p:blipFill>
        <p:spPr>
          <a:xfrm>
            <a:off x="7179899" y="1756329"/>
            <a:ext cx="4625965" cy="3130478"/>
          </a:xfrm>
          <a:prstGeom prst="rect">
            <a:avLst/>
          </a:prstGeom>
        </p:spPr>
      </p:pic>
    </p:spTree>
    <p:extLst>
      <p:ext uri="{BB962C8B-B14F-4D97-AF65-F5344CB8AC3E}">
        <p14:creationId xmlns:p14="http://schemas.microsoft.com/office/powerpoint/2010/main" val="4155287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850E-DE20-67F4-60EA-3635272127CF}"/>
              </a:ext>
            </a:extLst>
          </p:cNvPr>
          <p:cNvSpPr>
            <a:spLocks noGrp="1"/>
          </p:cNvSpPr>
          <p:nvPr>
            <p:ph type="title"/>
          </p:nvPr>
        </p:nvSpPr>
        <p:spPr>
          <a:xfrm>
            <a:off x="756007" y="119918"/>
            <a:ext cx="10515600" cy="1325563"/>
          </a:xfrm>
        </p:spPr>
        <p:txBody>
          <a:bodyPr/>
          <a:lstStyle/>
          <a:p>
            <a:r>
              <a:rPr lang="en-GB" b="1" dirty="0"/>
              <a:t>What else can you do?</a:t>
            </a:r>
          </a:p>
        </p:txBody>
      </p:sp>
      <p:sp>
        <p:nvSpPr>
          <p:cNvPr id="4" name="Content Placeholder 2">
            <a:extLst>
              <a:ext uri="{FF2B5EF4-FFF2-40B4-BE49-F238E27FC236}">
                <a16:creationId xmlns:a16="http://schemas.microsoft.com/office/drawing/2014/main" id="{4A00EBDB-4C0D-8C50-075E-51D41FD76F0E}"/>
              </a:ext>
            </a:extLst>
          </p:cNvPr>
          <p:cNvSpPr>
            <a:spLocks noGrp="1"/>
          </p:cNvSpPr>
          <p:nvPr>
            <p:ph idx="1"/>
          </p:nvPr>
        </p:nvSpPr>
        <p:spPr>
          <a:xfrm>
            <a:off x="680695" y="957209"/>
            <a:ext cx="10515600" cy="3644900"/>
          </a:xfrm>
        </p:spPr>
        <p:txBody>
          <a:bodyPr anchor="t">
            <a:normAutofit fontScale="25000" lnSpcReduction="20000"/>
          </a:bodyPr>
          <a:lstStyle/>
          <a:p>
            <a:pPr marL="0" indent="0">
              <a:buNone/>
            </a:pPr>
            <a:endParaRPr lang="en-GB" sz="4500" dirty="0">
              <a:effectLst/>
              <a:latin typeface="Arial" panose="020B0604020202020204" pitchFamily="34" charset="0"/>
              <a:ea typeface="Times New Roman" panose="02020603050405020304" pitchFamily="18" charset="0"/>
            </a:endParaRPr>
          </a:p>
          <a:p>
            <a:endParaRPr lang="en-GB" sz="2100" dirty="0">
              <a:latin typeface="Arial" panose="020B0604020202020204" pitchFamily="34" charset="0"/>
              <a:ea typeface="Times New Roman" panose="02020603050405020304" pitchFamily="18" charset="0"/>
            </a:endParaRPr>
          </a:p>
          <a:p>
            <a:r>
              <a:rPr lang="en-GB" sz="7600" dirty="0">
                <a:effectLst/>
                <a:latin typeface="+mn-lt"/>
                <a:ea typeface="Times New Roman" panose="02020603050405020304" pitchFamily="18" charset="0"/>
              </a:rPr>
              <a:t>Check the weather</a:t>
            </a:r>
          </a:p>
          <a:p>
            <a:endParaRPr lang="en-GB" sz="7600" dirty="0">
              <a:effectLst/>
              <a:latin typeface="+mn-lt"/>
              <a:ea typeface="Times New Roman" panose="02020603050405020304" pitchFamily="18" charset="0"/>
            </a:endParaRPr>
          </a:p>
          <a:p>
            <a:r>
              <a:rPr lang="en-GB" sz="7600" dirty="0">
                <a:effectLst/>
                <a:latin typeface="+mn-lt"/>
                <a:ea typeface="Times New Roman" panose="02020603050405020304" pitchFamily="18" charset="0"/>
              </a:rPr>
              <a:t>Are you fit to drive? Have you slept well? Are you on medication that could affect your driving?</a:t>
            </a:r>
          </a:p>
          <a:p>
            <a:endParaRPr lang="en-GB" sz="7600" dirty="0">
              <a:effectLst/>
              <a:latin typeface="+mn-lt"/>
              <a:ea typeface="Times New Roman" panose="02020603050405020304" pitchFamily="18" charset="0"/>
            </a:endParaRPr>
          </a:p>
          <a:p>
            <a:r>
              <a:rPr lang="en-GB" sz="7600" dirty="0">
                <a:effectLst/>
                <a:latin typeface="+mn-lt"/>
                <a:ea typeface="Times New Roman" panose="02020603050405020304" pitchFamily="18" charset="0"/>
              </a:rPr>
              <a:t>Remember that snow and ice can increase the normal breaking distance for your vehicle. </a:t>
            </a:r>
          </a:p>
          <a:p>
            <a:endParaRPr lang="en-GB" sz="7600" dirty="0">
              <a:effectLst/>
              <a:latin typeface="+mn-lt"/>
              <a:ea typeface="Times New Roman" panose="02020603050405020304" pitchFamily="18" charset="0"/>
            </a:endParaRPr>
          </a:p>
          <a:p>
            <a:r>
              <a:rPr lang="en-GB" sz="7600" dirty="0">
                <a:effectLst/>
                <a:latin typeface="+mn-lt"/>
                <a:ea typeface="Times New Roman" panose="02020603050405020304" pitchFamily="18" charset="0"/>
              </a:rPr>
              <a:t>Leave plenty of space between you and other vehicles</a:t>
            </a:r>
          </a:p>
          <a:p>
            <a:endParaRPr lang="en-GB" sz="7600" dirty="0">
              <a:latin typeface="+mn-lt"/>
              <a:ea typeface="Times New Roman" panose="02020603050405020304" pitchFamily="18" charset="0"/>
            </a:endParaRPr>
          </a:p>
          <a:p>
            <a:r>
              <a:rPr lang="en-GB" sz="7600" dirty="0">
                <a:latin typeface="+mn-lt"/>
                <a:ea typeface="Times New Roman" panose="02020603050405020304" pitchFamily="18" charset="0"/>
              </a:rPr>
              <a:t>Wrap up warm, take a flask containing hot drinks and blankets.</a:t>
            </a:r>
          </a:p>
          <a:p>
            <a:endParaRPr lang="en-GB" sz="7600" dirty="0">
              <a:latin typeface="+mn-lt"/>
              <a:ea typeface="Times New Roman" panose="02020603050405020304" pitchFamily="18" charset="0"/>
            </a:endParaRPr>
          </a:p>
          <a:p>
            <a:r>
              <a:rPr lang="en-GB" sz="7600" dirty="0">
                <a:effectLst/>
                <a:latin typeface="+mn-lt"/>
                <a:ea typeface="Times New Roman" panose="02020603050405020304" pitchFamily="18" charset="0"/>
              </a:rPr>
              <a:t>Charge your phone or have a charger in the car for emergencies. </a:t>
            </a:r>
          </a:p>
          <a:p>
            <a:endParaRPr lang="en-GB" sz="7600" dirty="0">
              <a:effectLst/>
              <a:latin typeface="+mn-lt"/>
              <a:ea typeface="Times New Roman" panose="02020603050405020304" pitchFamily="18" charset="0"/>
            </a:endParaRPr>
          </a:p>
          <a:p>
            <a:r>
              <a:rPr lang="en-GB" sz="7600" dirty="0">
                <a:effectLst/>
                <a:latin typeface="+mn-lt"/>
                <a:ea typeface="Times New Roman" panose="02020603050405020304" pitchFamily="18" charset="0"/>
              </a:rPr>
              <a:t>Be prepared with a </a:t>
            </a:r>
            <a:r>
              <a:rPr lang="en-GB" sz="7600" dirty="0">
                <a:latin typeface="+mn-lt"/>
                <a:ea typeface="Times New Roman" panose="02020603050405020304" pitchFamily="18" charset="0"/>
              </a:rPr>
              <a:t>“Snow Kit”</a:t>
            </a:r>
            <a:endParaRPr lang="en-GB" sz="7600" dirty="0">
              <a:effectLst/>
              <a:latin typeface="+mn-lt"/>
              <a:ea typeface="Times New Roman" panose="02020603050405020304" pitchFamily="18" charset="0"/>
            </a:endParaRPr>
          </a:p>
          <a:p>
            <a:endParaRPr lang="en-GB" sz="3400" dirty="0">
              <a:effectLst/>
              <a:latin typeface="Arial" panose="020B0604020202020204" pitchFamily="34"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endParaRPr lang="en-GB" dirty="0">
              <a:solidFill>
                <a:schemeClr val="bg1"/>
              </a:solidFill>
            </a:endParaRPr>
          </a:p>
          <a:p>
            <a:pPr marL="0" indent="0">
              <a:buNone/>
            </a:pPr>
            <a:br>
              <a:rPr lang="en-GB" sz="1800" dirty="0">
                <a:effectLst/>
                <a:latin typeface="Arial" panose="020B0604020202020204" pitchFamily="34" charset="0"/>
                <a:ea typeface="Times New Roman" panose="02020603050405020304" pitchFamily="18" charset="0"/>
              </a:rPr>
            </a:br>
            <a:endParaRPr lang="en-GB" sz="1500" dirty="0">
              <a:solidFill>
                <a:schemeClr val="bg1"/>
              </a:solidFill>
            </a:endParaRPr>
          </a:p>
        </p:txBody>
      </p:sp>
    </p:spTree>
    <p:extLst>
      <p:ext uri="{BB962C8B-B14F-4D97-AF65-F5344CB8AC3E}">
        <p14:creationId xmlns:p14="http://schemas.microsoft.com/office/powerpoint/2010/main" val="41786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850E-DE20-67F4-60EA-3635272127CF}"/>
              </a:ext>
            </a:extLst>
          </p:cNvPr>
          <p:cNvSpPr>
            <a:spLocks noGrp="1"/>
          </p:cNvSpPr>
          <p:nvPr>
            <p:ph type="title"/>
          </p:nvPr>
        </p:nvSpPr>
        <p:spPr/>
        <p:txBody>
          <a:bodyPr/>
          <a:lstStyle/>
          <a:p>
            <a:r>
              <a:rPr lang="en-GB" b="1" dirty="0"/>
              <a:t>Car Maintenance</a:t>
            </a:r>
          </a:p>
        </p:txBody>
      </p:sp>
      <p:sp>
        <p:nvSpPr>
          <p:cNvPr id="4" name="Content Placeholder 2">
            <a:extLst>
              <a:ext uri="{FF2B5EF4-FFF2-40B4-BE49-F238E27FC236}">
                <a16:creationId xmlns:a16="http://schemas.microsoft.com/office/drawing/2014/main" id="{51F7C543-F14C-743A-5180-FC019D1E721C}"/>
              </a:ext>
            </a:extLst>
          </p:cNvPr>
          <p:cNvSpPr>
            <a:spLocks noGrp="1"/>
          </p:cNvSpPr>
          <p:nvPr>
            <p:ph idx="1"/>
          </p:nvPr>
        </p:nvSpPr>
        <p:spPr>
          <a:xfrm>
            <a:off x="838200" y="1315092"/>
            <a:ext cx="5891373" cy="4592548"/>
          </a:xfrm>
        </p:spPr>
        <p:txBody>
          <a:bodyPr anchor="t">
            <a:normAutofit/>
          </a:bodyPr>
          <a:lstStyle/>
          <a:p>
            <a:endParaRPr lang="en-GB" sz="2000" dirty="0">
              <a:effectLst/>
              <a:latin typeface="Arial" panose="020B0604020202020204" pitchFamily="34" charset="0"/>
              <a:ea typeface="Calibri" panose="020F0502020204030204" pitchFamily="34" charset="0"/>
            </a:endParaRPr>
          </a:p>
          <a:p>
            <a:r>
              <a:rPr lang="en-GB" sz="2000" dirty="0">
                <a:effectLst/>
                <a:latin typeface="Arial" panose="020B0604020202020204" pitchFamily="34" charset="0"/>
                <a:ea typeface="Calibri" panose="020F0502020204030204" pitchFamily="34" charset="0"/>
              </a:rPr>
              <a:t>Don't let air out of your tyres to get more grip, it doesn't work, and it’s unsafe.</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Arial" panose="020B0604020202020204" pitchFamily="34" charset="0"/>
                <a:ea typeface="Calibri" panose="020F0502020204030204" pitchFamily="34" charset="0"/>
              </a:rPr>
              <a:t>Only use snow chains if there’s enough snow to prevent damage to the road.</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Arial" panose="020B0604020202020204" pitchFamily="34" charset="0"/>
                <a:ea typeface="Calibri" panose="020F0502020204030204" pitchFamily="34" charset="0"/>
              </a:rPr>
              <a:t>Think about getting winter tyres or all-season tyres,  these are made from a special rubber that gives better grip in cold, wet conditions.</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Arial" panose="020B0604020202020204" pitchFamily="34" charset="0"/>
                <a:ea typeface="Calibri" panose="020F0502020204030204" pitchFamily="34" charset="0"/>
              </a:rPr>
              <a:t>Look after batteries and electrics.</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Arial" panose="020B0604020202020204" pitchFamily="34" charset="0"/>
                <a:ea typeface="Times New Roman" panose="02020603050405020304" pitchFamily="18" charset="0"/>
              </a:rPr>
              <a:t>T</a:t>
            </a:r>
            <a:r>
              <a:rPr lang="en-GB" sz="2000" dirty="0">
                <a:effectLst/>
                <a:latin typeface="Arial" panose="020B0604020202020204" pitchFamily="34" charset="0"/>
                <a:ea typeface="Calibri" panose="020F0502020204030204" pitchFamily="34" charset="0"/>
                <a:cs typeface="Times New Roman" panose="02020603050405020304" pitchFamily="18" charset="0"/>
              </a:rPr>
              <a:t>op up your antifreeze in cold weather.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pPr marL="0" indent="0">
              <a:buNone/>
            </a:pPr>
            <a:br>
              <a:rPr lang="en-GB" sz="1800" dirty="0">
                <a:effectLst/>
                <a:latin typeface="Arial" panose="020B0604020202020204" pitchFamily="34" charset="0"/>
                <a:ea typeface="Times New Roman" panose="02020603050405020304" pitchFamily="18" charset="0"/>
              </a:rPr>
            </a:br>
            <a:endParaRPr lang="en-GB" sz="1500" dirty="0">
              <a:solidFill>
                <a:schemeClr val="bg1"/>
              </a:solidFill>
            </a:endParaRPr>
          </a:p>
        </p:txBody>
      </p:sp>
      <p:pic>
        <p:nvPicPr>
          <p:cNvPr id="5" name="Picture 2" descr="Winter, Road, Black And White, Snow">
            <a:extLst>
              <a:ext uri="{FF2B5EF4-FFF2-40B4-BE49-F238E27FC236}">
                <a16:creationId xmlns:a16="http://schemas.microsoft.com/office/drawing/2014/main" id="{5FA327BA-0278-470A-F5DD-A75DFAE0F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406" y="1027906"/>
            <a:ext cx="3983394" cy="395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72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850E-DE20-67F4-60EA-3635272127CF}"/>
              </a:ext>
            </a:extLst>
          </p:cNvPr>
          <p:cNvSpPr>
            <a:spLocks noGrp="1"/>
          </p:cNvSpPr>
          <p:nvPr>
            <p:ph type="title"/>
          </p:nvPr>
        </p:nvSpPr>
        <p:spPr/>
        <p:txBody>
          <a:bodyPr/>
          <a:lstStyle/>
          <a:p>
            <a:r>
              <a:rPr lang="en-GB" b="1" dirty="0"/>
              <a:t>Make your car visible</a:t>
            </a:r>
          </a:p>
        </p:txBody>
      </p:sp>
      <p:sp>
        <p:nvSpPr>
          <p:cNvPr id="4" name="Content Placeholder 2">
            <a:extLst>
              <a:ext uri="{FF2B5EF4-FFF2-40B4-BE49-F238E27FC236}">
                <a16:creationId xmlns:a16="http://schemas.microsoft.com/office/drawing/2014/main" id="{8DC6EE53-C598-F565-1672-CB056F67223E}"/>
              </a:ext>
            </a:extLst>
          </p:cNvPr>
          <p:cNvSpPr>
            <a:spLocks noGrp="1"/>
          </p:cNvSpPr>
          <p:nvPr>
            <p:ph idx="1"/>
          </p:nvPr>
        </p:nvSpPr>
        <p:spPr>
          <a:xfrm>
            <a:off x="838200" y="1794803"/>
            <a:ext cx="5983840" cy="3644900"/>
          </a:xfrm>
        </p:spPr>
        <p:txBody>
          <a:bodyPr anchor="t">
            <a:normAutofit lnSpcReduction="10000"/>
          </a:bodyPr>
          <a:lstStyle/>
          <a:p>
            <a:r>
              <a:rPr lang="en-GB" sz="1800" dirty="0">
                <a:effectLst/>
                <a:latin typeface="+mn-lt"/>
                <a:ea typeface="Times New Roman" panose="02020603050405020304" pitchFamily="18" charset="0"/>
              </a:rPr>
              <a:t>Poor visibility</a:t>
            </a:r>
          </a:p>
          <a:p>
            <a:r>
              <a:rPr lang="en-GB" sz="1800" dirty="0">
                <a:effectLst/>
                <a:latin typeface="+mn-lt"/>
                <a:ea typeface="Times New Roman" panose="02020603050405020304" pitchFamily="18" charset="0"/>
              </a:rPr>
              <a:t>Check lights are working and are clean</a:t>
            </a:r>
          </a:p>
          <a:p>
            <a:r>
              <a:rPr lang="en-GB" sz="1800" dirty="0">
                <a:effectLst/>
                <a:latin typeface="+mn-lt"/>
                <a:ea typeface="Times New Roman" panose="02020603050405020304" pitchFamily="18" charset="0"/>
              </a:rPr>
              <a:t>If the roads are really mucky, you might have to clean your lights after every trip.</a:t>
            </a:r>
          </a:p>
          <a:p>
            <a:r>
              <a:rPr lang="en-GB" sz="1800" dirty="0">
                <a:effectLst/>
                <a:latin typeface="+mn-lt"/>
                <a:ea typeface="Times New Roman" panose="02020603050405020304" pitchFamily="18" charset="0"/>
              </a:rPr>
              <a:t>Keep number plates clean, to avoid fines.</a:t>
            </a:r>
          </a:p>
          <a:p>
            <a:r>
              <a:rPr lang="en-GB" sz="1800" dirty="0">
                <a:effectLst/>
                <a:latin typeface="+mn-lt"/>
                <a:ea typeface="Times New Roman" panose="02020603050405020304" pitchFamily="18" charset="0"/>
              </a:rPr>
              <a:t>If you have to clear snow, don’t forget the lights  front and back.</a:t>
            </a:r>
          </a:p>
          <a:p>
            <a:r>
              <a:rPr lang="en-GB" sz="1800" dirty="0">
                <a:effectLst/>
                <a:latin typeface="+mn-lt"/>
                <a:ea typeface="Times New Roman" panose="02020603050405020304" pitchFamily="18" charset="0"/>
              </a:rPr>
              <a:t>You must use headlights when visibility is seriously reduced. </a:t>
            </a:r>
          </a:p>
          <a:p>
            <a:r>
              <a:rPr lang="en-GB" sz="1800" dirty="0">
                <a:effectLst/>
                <a:latin typeface="+mn-lt"/>
                <a:ea typeface="Times New Roman" panose="02020603050405020304" pitchFamily="18" charset="0"/>
              </a:rPr>
              <a:t>If you use fog lights, remember to switch them off when visibility improves so they don’t dazzle other drivers or obscure your brake lights.</a:t>
            </a:r>
          </a:p>
          <a:p>
            <a:pPr marL="0" indent="0">
              <a:buNone/>
            </a:pPr>
            <a:endParaRPr lang="en-GB" sz="1500" dirty="0">
              <a:solidFill>
                <a:schemeClr val="bg1"/>
              </a:solidFill>
            </a:endParaRPr>
          </a:p>
        </p:txBody>
      </p:sp>
      <p:pic>
        <p:nvPicPr>
          <p:cNvPr id="5" name="Picture 4" descr="ice formed on glass">
            <a:extLst>
              <a:ext uri="{FF2B5EF4-FFF2-40B4-BE49-F238E27FC236}">
                <a16:creationId xmlns:a16="http://schemas.microsoft.com/office/drawing/2014/main" id="{E29BDAFA-0E94-7F5D-1186-9A611BC1CC83}"/>
              </a:ext>
            </a:extLst>
          </p:cNvPr>
          <p:cNvPicPr>
            <a:picLocks noChangeAspect="1"/>
          </p:cNvPicPr>
          <p:nvPr/>
        </p:nvPicPr>
        <p:blipFill>
          <a:blip r:embed="rId2"/>
          <a:stretch>
            <a:fillRect/>
          </a:stretch>
        </p:blipFill>
        <p:spPr>
          <a:xfrm>
            <a:off x="7208059" y="1892564"/>
            <a:ext cx="4310246" cy="3237257"/>
          </a:xfrm>
          <a:prstGeom prst="rect">
            <a:avLst/>
          </a:prstGeom>
        </p:spPr>
      </p:pic>
    </p:spTree>
    <p:extLst>
      <p:ext uri="{BB962C8B-B14F-4D97-AF65-F5344CB8AC3E}">
        <p14:creationId xmlns:p14="http://schemas.microsoft.com/office/powerpoint/2010/main" val="1850386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8824-4DBC-088A-6D39-7CB82B5AE6CC}"/>
              </a:ext>
            </a:extLst>
          </p:cNvPr>
          <p:cNvSpPr>
            <a:spLocks noGrp="1"/>
          </p:cNvSpPr>
          <p:nvPr>
            <p:ph type="title"/>
          </p:nvPr>
        </p:nvSpPr>
        <p:spPr/>
        <p:txBody>
          <a:bodyPr/>
          <a:lstStyle/>
          <a:p>
            <a:r>
              <a:rPr lang="en-GB" b="1" dirty="0"/>
              <a:t>Driving on Winter Roads</a:t>
            </a:r>
          </a:p>
        </p:txBody>
      </p:sp>
      <p:sp>
        <p:nvSpPr>
          <p:cNvPr id="4" name="Content Placeholder 2">
            <a:extLst>
              <a:ext uri="{FF2B5EF4-FFF2-40B4-BE49-F238E27FC236}">
                <a16:creationId xmlns:a16="http://schemas.microsoft.com/office/drawing/2014/main" id="{49E87A24-EE07-C09C-4D42-0D51E1FD5036}"/>
              </a:ext>
            </a:extLst>
          </p:cNvPr>
          <p:cNvSpPr txBox="1">
            <a:spLocks/>
          </p:cNvSpPr>
          <p:nvPr/>
        </p:nvSpPr>
        <p:spPr>
          <a:xfrm>
            <a:off x="703546" y="1398014"/>
            <a:ext cx="5392454" cy="54599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500" dirty="0">
              <a:solidFill>
                <a:schemeClr val="bg1"/>
              </a:solidFill>
            </a:endParaRPr>
          </a:p>
          <a:p>
            <a:pPr>
              <a:lnSpc>
                <a:spcPct val="107000"/>
              </a:lnSpc>
              <a:spcAft>
                <a:spcPts val="800"/>
              </a:spcAft>
            </a:pPr>
            <a:r>
              <a:rPr lang="en-GB" sz="1800" dirty="0">
                <a:ea typeface="Times New Roman" panose="02020603050405020304" pitchFamily="18" charset="0"/>
              </a:rPr>
              <a:t>Pull away in second gear, easing your</a:t>
            </a:r>
            <a:br>
              <a:rPr lang="en-GB" sz="1800" dirty="0">
                <a:ea typeface="Times New Roman" panose="02020603050405020304" pitchFamily="18" charset="0"/>
              </a:rPr>
            </a:br>
            <a:r>
              <a:rPr lang="en-GB" sz="1800" dirty="0">
                <a:ea typeface="Times New Roman" panose="02020603050405020304" pitchFamily="18" charset="0"/>
              </a:rPr>
              <a:t>foot off the clutch gently to avoid wheel spin. </a:t>
            </a:r>
            <a:br>
              <a:rPr lang="en-GB" sz="1800" dirty="0">
                <a:ea typeface="Times New Roman" panose="02020603050405020304" pitchFamily="18" charset="0"/>
              </a:rPr>
            </a:br>
            <a:r>
              <a:rPr lang="en-GB" sz="1800" dirty="0">
                <a:ea typeface="Times New Roman" panose="02020603050405020304" pitchFamily="18" charset="0"/>
              </a:rPr>
              <a:t>If you have to use your brakes, apply them gently.</a:t>
            </a:r>
          </a:p>
          <a:p>
            <a:pPr>
              <a:lnSpc>
                <a:spcPct val="107000"/>
              </a:lnSpc>
              <a:spcAft>
                <a:spcPts val="800"/>
              </a:spcAft>
            </a:pPr>
            <a:r>
              <a:rPr lang="en-GB" sz="1800" dirty="0">
                <a:ea typeface="Times New Roman" panose="02020603050405020304" pitchFamily="18" charset="0"/>
              </a:rPr>
              <a:t>Driving uphill, leave plenty of room between </a:t>
            </a:r>
            <a:br>
              <a:rPr lang="en-GB" sz="1800" dirty="0">
                <a:ea typeface="Times New Roman" panose="02020603050405020304" pitchFamily="18" charset="0"/>
              </a:rPr>
            </a:br>
            <a:r>
              <a:rPr lang="en-GB" sz="1800" dirty="0">
                <a:ea typeface="Times New Roman" panose="02020603050405020304" pitchFamily="18" charset="0"/>
              </a:rPr>
              <a:t>other cars or wait until it’s clear so you don’t have to stop part way up. Keep a constant speed and try to avoid having to change gear on the hill.</a:t>
            </a:r>
            <a:endParaRPr lang="en-GB" sz="1800" dirty="0">
              <a:latin typeface="Times New Roman" panose="02020603050405020304" pitchFamily="18" charset="0"/>
              <a:ea typeface="Times New Roman" panose="02020603050405020304" pitchFamily="18" charset="0"/>
            </a:endParaRPr>
          </a:p>
          <a:p>
            <a:pPr>
              <a:lnSpc>
                <a:spcPct val="107000"/>
              </a:lnSpc>
            </a:pPr>
            <a:r>
              <a:rPr lang="en-GB" sz="1800" dirty="0">
                <a:ea typeface="Times New Roman" panose="02020603050405020304" pitchFamily="18" charset="0"/>
              </a:rPr>
              <a:t>Driving downhill, slow down before the hill, use a low gear and try to avoid braking. </a:t>
            </a:r>
            <a:endParaRPr lang="en-GB" sz="1800" dirty="0">
              <a:latin typeface="Times New Roman" panose="02020603050405020304" pitchFamily="18" charset="0"/>
              <a:ea typeface="Times New Roman" panose="02020603050405020304" pitchFamily="18" charset="0"/>
            </a:endParaRPr>
          </a:p>
          <a:p>
            <a:pPr>
              <a:lnSpc>
                <a:spcPct val="107000"/>
              </a:lnSpc>
            </a:pPr>
            <a:r>
              <a:rPr lang="en-GB" sz="1800" dirty="0">
                <a:ea typeface="Times New Roman" panose="02020603050405020304" pitchFamily="18" charset="0"/>
              </a:rPr>
              <a:t>Leave as much room as you can after the car in front.</a:t>
            </a:r>
            <a:endParaRPr lang="en-GB" sz="1500" dirty="0">
              <a:solidFill>
                <a:schemeClr val="bg1"/>
              </a:solidFill>
            </a:endParaRPr>
          </a:p>
        </p:txBody>
      </p:sp>
      <p:pic>
        <p:nvPicPr>
          <p:cNvPr id="5" name="Picture 4" descr="A snowy landscape with trees and a moon in the sky&#10;&#10;">
            <a:extLst>
              <a:ext uri="{FF2B5EF4-FFF2-40B4-BE49-F238E27FC236}">
                <a16:creationId xmlns:a16="http://schemas.microsoft.com/office/drawing/2014/main" id="{AA28A71A-016F-0565-97B9-9EB847074A04}"/>
              </a:ext>
            </a:extLst>
          </p:cNvPr>
          <p:cNvPicPr>
            <a:picLocks noChangeAspect="1"/>
          </p:cNvPicPr>
          <p:nvPr/>
        </p:nvPicPr>
        <p:blipFill>
          <a:blip r:embed="rId2"/>
          <a:stretch>
            <a:fillRect/>
          </a:stretch>
        </p:blipFill>
        <p:spPr>
          <a:xfrm>
            <a:off x="7324803" y="2004791"/>
            <a:ext cx="4426080" cy="3279932"/>
          </a:xfrm>
          <a:prstGeom prst="rect">
            <a:avLst/>
          </a:prstGeom>
        </p:spPr>
      </p:pic>
    </p:spTree>
    <p:extLst>
      <p:ext uri="{BB962C8B-B14F-4D97-AF65-F5344CB8AC3E}">
        <p14:creationId xmlns:p14="http://schemas.microsoft.com/office/powerpoint/2010/main" val="1783866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FC58-82D3-0AB1-B623-52BCD7C79E21}"/>
              </a:ext>
            </a:extLst>
          </p:cNvPr>
          <p:cNvSpPr>
            <a:spLocks noGrp="1"/>
          </p:cNvSpPr>
          <p:nvPr>
            <p:ph type="title"/>
          </p:nvPr>
        </p:nvSpPr>
        <p:spPr/>
        <p:txBody>
          <a:bodyPr>
            <a:normAutofit/>
          </a:bodyPr>
          <a:lstStyle/>
          <a:p>
            <a:r>
              <a:rPr lang="en-GB" b="1" dirty="0"/>
              <a:t>If you get stuck in the snow or ice</a:t>
            </a:r>
          </a:p>
        </p:txBody>
      </p:sp>
      <p:sp>
        <p:nvSpPr>
          <p:cNvPr id="4" name="Content Placeholder 2">
            <a:extLst>
              <a:ext uri="{FF2B5EF4-FFF2-40B4-BE49-F238E27FC236}">
                <a16:creationId xmlns:a16="http://schemas.microsoft.com/office/drawing/2014/main" id="{66417663-018C-861F-F84C-64A55EB0B7A2}"/>
              </a:ext>
            </a:extLst>
          </p:cNvPr>
          <p:cNvSpPr>
            <a:spLocks noGrp="1"/>
          </p:cNvSpPr>
          <p:nvPr>
            <p:ph idx="1"/>
          </p:nvPr>
        </p:nvSpPr>
        <p:spPr>
          <a:xfrm>
            <a:off x="704636" y="1606550"/>
            <a:ext cx="10515600" cy="3644900"/>
          </a:xfrm>
        </p:spPr>
        <p:txBody>
          <a:bodyPr anchor="t">
            <a:normAutofit fontScale="92500" lnSpcReduction="10000"/>
          </a:bodyPr>
          <a:lstStyle/>
          <a:p>
            <a:pPr marL="0" indent="0">
              <a:buNone/>
            </a:pPr>
            <a:endParaRPr lang="en-GB" sz="1500" dirty="0">
              <a:solidFill>
                <a:schemeClr val="bg1"/>
              </a:solidFill>
            </a:endParaRPr>
          </a:p>
          <a:p>
            <a:r>
              <a:rPr lang="en-GB" sz="2000" dirty="0">
                <a:effectLst/>
                <a:latin typeface="Arial" panose="020B0604020202020204" pitchFamily="34" charset="0"/>
                <a:ea typeface="Times New Roman" panose="02020603050405020304" pitchFamily="18" charset="0"/>
              </a:rPr>
              <a:t>Straighten the steering and clear the snow from the wheels. Put a sack or old rug in front of the driving wheels to give the tyres some grip.</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Arial" panose="020B0604020202020204" pitchFamily="34" charset="0"/>
                <a:ea typeface="Times New Roman" panose="02020603050405020304" pitchFamily="18" charset="0"/>
              </a:rPr>
              <a:t>Keep the windscreen and other windows clear of dirt and snow to avoid a fine.</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Arial" panose="020B0604020202020204" pitchFamily="34" charset="0"/>
                <a:ea typeface="Times New Roman" panose="02020603050405020304" pitchFamily="18" charset="0"/>
              </a:rPr>
              <a:t>Clear snow from the roof, it can fall onto the windscreen and block your view.</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Arial" panose="020B0604020202020204" pitchFamily="34" charset="0"/>
                <a:ea typeface="Times New Roman" panose="02020603050405020304" pitchFamily="18" charset="0"/>
              </a:rPr>
              <a:t>Air-con demists the screen faster and reduces condensation.</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Arial" panose="020B0604020202020204" pitchFamily="34" charset="0"/>
                <a:ea typeface="Times New Roman" panose="02020603050405020304" pitchFamily="18" charset="0"/>
              </a:rPr>
              <a:t>Replace worn or damaged wiper blades.</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Arial" panose="020B0604020202020204" pitchFamily="34" charset="0"/>
                <a:ea typeface="Times New Roman" panose="02020603050405020304" pitchFamily="18" charset="0"/>
              </a:rPr>
              <a:t>Don’t leave your wipers on auto when you park up if there’s a risk of frost. If the blades freeze to the screen, you could damage the blades or wiper motor when you turn the ignition on.</a:t>
            </a:r>
            <a:endParaRPr lang="en-GB" sz="2000" dirty="0">
              <a:effectLst/>
              <a:latin typeface="Times New Roman" panose="02020603050405020304" pitchFamily="18" charset="0"/>
              <a:ea typeface="Times New Roman" panose="02020603050405020304" pitchFamily="18" charset="0"/>
            </a:endParaRPr>
          </a:p>
          <a:p>
            <a:r>
              <a:rPr lang="en-GB" sz="2000" dirty="0">
                <a:effectLst/>
                <a:latin typeface="Arial" panose="020B0604020202020204" pitchFamily="34" charset="0"/>
                <a:ea typeface="Times New Roman" panose="02020603050405020304" pitchFamily="18" charset="0"/>
              </a:rPr>
              <a:t>Use a suitable additive in your screen wash to reduce </a:t>
            </a:r>
          </a:p>
          <a:p>
            <a:pPr marL="0" indent="0">
              <a:buNone/>
            </a:pPr>
            <a:r>
              <a:rPr lang="en-GB" sz="2000" dirty="0">
                <a:latin typeface="Arial" panose="020B0604020202020204" pitchFamily="34" charset="0"/>
                <a:ea typeface="Times New Roman" panose="02020603050405020304" pitchFamily="18" charset="0"/>
              </a:rPr>
              <a:t>   </a:t>
            </a:r>
            <a:r>
              <a:rPr lang="en-GB" sz="2000" dirty="0">
                <a:effectLst/>
                <a:latin typeface="Arial" panose="020B0604020202020204" pitchFamily="34" charset="0"/>
                <a:ea typeface="Times New Roman" panose="02020603050405020304" pitchFamily="18" charset="0"/>
              </a:rPr>
              <a:t>the chance of it freezing.</a:t>
            </a:r>
            <a:endParaRPr lang="en-GB" sz="2000" dirty="0">
              <a:effectLst/>
              <a:latin typeface="Times New Roman" panose="02020603050405020304" pitchFamily="18" charset="0"/>
              <a:ea typeface="Times New Roman" panose="02020603050405020304" pitchFamily="18" charset="0"/>
            </a:endParaRPr>
          </a:p>
          <a:p>
            <a:pPr>
              <a:lnSpc>
                <a:spcPct val="107000"/>
              </a:lnSpc>
              <a:spcAft>
                <a:spcPts val="800"/>
              </a:spcAft>
            </a:pPr>
            <a:endParaRPr lang="en-GB" sz="1500" dirty="0">
              <a:solidFill>
                <a:schemeClr val="bg1"/>
              </a:solidFill>
            </a:endParaRPr>
          </a:p>
        </p:txBody>
      </p:sp>
    </p:spTree>
    <p:extLst>
      <p:ext uri="{BB962C8B-B14F-4D97-AF65-F5344CB8AC3E}">
        <p14:creationId xmlns:p14="http://schemas.microsoft.com/office/powerpoint/2010/main" val="157541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EBDD-EAAC-74C7-0767-41ACBB9C2585}"/>
              </a:ext>
            </a:extLst>
          </p:cNvPr>
          <p:cNvSpPr>
            <a:spLocks noGrp="1"/>
          </p:cNvSpPr>
          <p:nvPr>
            <p:ph type="title"/>
          </p:nvPr>
        </p:nvSpPr>
        <p:spPr/>
        <p:txBody>
          <a:bodyPr/>
          <a:lstStyle/>
          <a:p>
            <a:r>
              <a:rPr lang="en-GB" b="1" dirty="0"/>
              <a:t>If you’re completely stuck…</a:t>
            </a:r>
          </a:p>
        </p:txBody>
      </p:sp>
      <p:sp>
        <p:nvSpPr>
          <p:cNvPr id="4" name="Content Placeholder 2">
            <a:extLst>
              <a:ext uri="{FF2B5EF4-FFF2-40B4-BE49-F238E27FC236}">
                <a16:creationId xmlns:a16="http://schemas.microsoft.com/office/drawing/2014/main" id="{CFAEBF1C-2DFA-E75D-E917-A11FC5BC5A11}"/>
              </a:ext>
            </a:extLst>
          </p:cNvPr>
          <p:cNvSpPr>
            <a:spLocks noGrp="1"/>
          </p:cNvSpPr>
          <p:nvPr>
            <p:ph idx="1"/>
          </p:nvPr>
        </p:nvSpPr>
        <p:spPr>
          <a:xfrm>
            <a:off x="673813" y="1517401"/>
            <a:ext cx="10515600" cy="3644900"/>
          </a:xfrm>
        </p:spPr>
        <p:txBody>
          <a:bodyPr anchor="t">
            <a:normAutofit fontScale="92500" lnSpcReduction="10000"/>
          </a:bodyPr>
          <a:lstStyle/>
          <a:p>
            <a:pPr marL="0" indent="0">
              <a:buNone/>
            </a:pPr>
            <a:endParaRPr lang="en-GB" sz="1500" dirty="0">
              <a:solidFill>
                <a:schemeClr val="bg1"/>
              </a:solidFill>
            </a:endParaRPr>
          </a:p>
          <a:p>
            <a:pPr marL="0" indent="0" algn="l">
              <a:buNone/>
            </a:pPr>
            <a:r>
              <a:rPr lang="en-GB" sz="2400" b="0" i="0" dirty="0">
                <a:solidFill>
                  <a:srgbClr val="242424"/>
                </a:solidFill>
                <a:effectLst/>
                <a:latin typeface="+mn-lt"/>
              </a:rPr>
              <a:t>If you do end up stuck in heavy snow, follow these tips to try and get your car moving again.</a:t>
            </a:r>
          </a:p>
          <a:p>
            <a:pPr algn="l">
              <a:buFont typeface="Arial" panose="020B0604020202020204" pitchFamily="34" charset="0"/>
              <a:buChar char="•"/>
            </a:pPr>
            <a:r>
              <a:rPr lang="en-GB" sz="2400" b="0" i="0" dirty="0">
                <a:solidFill>
                  <a:srgbClr val="242424"/>
                </a:solidFill>
                <a:effectLst/>
                <a:latin typeface="+mn-lt"/>
              </a:rPr>
              <a:t>Keep calm. </a:t>
            </a:r>
          </a:p>
          <a:p>
            <a:pPr algn="l">
              <a:buFont typeface="Arial" panose="020B0604020202020204" pitchFamily="34" charset="0"/>
              <a:buChar char="•"/>
            </a:pPr>
            <a:r>
              <a:rPr lang="en-GB" sz="2400" b="0" i="0" dirty="0">
                <a:solidFill>
                  <a:srgbClr val="242424"/>
                </a:solidFill>
                <a:effectLst/>
                <a:latin typeface="+mn-lt"/>
              </a:rPr>
              <a:t>Don't spin your tyres or move your wheels from side to side, you'll end up burying yourself deeper or overworking your clutch and engine.</a:t>
            </a:r>
          </a:p>
          <a:p>
            <a:pPr algn="l">
              <a:buFont typeface="Arial" panose="020B0604020202020204" pitchFamily="34" charset="0"/>
              <a:buChar char="•"/>
            </a:pPr>
            <a:r>
              <a:rPr lang="en-GB" sz="2400" b="0" i="0" dirty="0">
                <a:solidFill>
                  <a:srgbClr val="242424"/>
                </a:solidFill>
                <a:effectLst/>
                <a:latin typeface="+mn-lt"/>
              </a:rPr>
              <a:t>Use a snow shovel to dig out the snow that is under your tyres. If you don't have one then use whatever comes to hand. If the car's exhaust is covered in snow, dig this out too as this could cause your engine to cut out.</a:t>
            </a:r>
          </a:p>
          <a:p>
            <a:pPr algn="l">
              <a:buFont typeface="Arial" panose="020B0604020202020204" pitchFamily="34" charset="0"/>
              <a:buChar char="•"/>
            </a:pPr>
            <a:r>
              <a:rPr lang="en-GB" sz="2400" dirty="0">
                <a:solidFill>
                  <a:srgbClr val="242424"/>
                </a:solidFill>
                <a:latin typeface="+mn-lt"/>
              </a:rPr>
              <a:t>Use snow chains or snow socks </a:t>
            </a:r>
            <a:r>
              <a:rPr lang="en-GB" sz="2400" b="0" i="0" dirty="0">
                <a:solidFill>
                  <a:srgbClr val="242424"/>
                </a:solidFill>
                <a:effectLst/>
                <a:latin typeface="+mn-lt"/>
              </a:rPr>
              <a:t>, place them over your tyres, taking care to follow the instructions.</a:t>
            </a:r>
          </a:p>
          <a:p>
            <a:pPr>
              <a:lnSpc>
                <a:spcPct val="107000"/>
              </a:lnSpc>
              <a:spcAft>
                <a:spcPts val="800"/>
              </a:spcAft>
            </a:pPr>
            <a:endParaRPr lang="en-GB" sz="1400" dirty="0">
              <a:solidFill>
                <a:schemeClr val="bg1"/>
              </a:solidFill>
            </a:endParaRPr>
          </a:p>
          <a:p>
            <a:pPr>
              <a:lnSpc>
                <a:spcPct val="107000"/>
              </a:lnSpc>
              <a:spcAft>
                <a:spcPts val="800"/>
              </a:spcAft>
            </a:pPr>
            <a:endParaRPr lang="en-GB" sz="1500" dirty="0">
              <a:solidFill>
                <a:schemeClr val="bg1"/>
              </a:solidFill>
            </a:endParaRPr>
          </a:p>
        </p:txBody>
      </p:sp>
    </p:spTree>
    <p:extLst>
      <p:ext uri="{BB962C8B-B14F-4D97-AF65-F5344CB8AC3E}">
        <p14:creationId xmlns:p14="http://schemas.microsoft.com/office/powerpoint/2010/main" val="20428151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11623168-3378-4dd3-8432-7c838d578b5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DE653FE9-DEBC-4920-A44F-A9500F58AFBA}" vid="{6BA55741-F670-40E8-A869-CF02EFCED5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DE8468911B51499DDED42AD5E578DD" ma:contentTypeVersion="15" ma:contentTypeDescription="Create a new document." ma:contentTypeScope="" ma:versionID="42dab4b1e7373d451e8073cf9ac288d6">
  <xsd:schema xmlns:xsd="http://www.w3.org/2001/XMLSchema" xmlns:xs="http://www.w3.org/2001/XMLSchema" xmlns:p="http://schemas.microsoft.com/office/2006/metadata/properties" xmlns:ns2="76094fc0-a6c5-4cb5-82c9-4a2996530e83" xmlns:ns3="b7a24664-3b63-4175-ae70-e31a8ff6c1c9" targetNamespace="http://schemas.microsoft.com/office/2006/metadata/properties" ma:root="true" ma:fieldsID="96cd42c60082d59058170c760ffabf42" ns2:_="" ns3:_="">
    <xsd:import namespace="76094fc0-a6c5-4cb5-82c9-4a2996530e83"/>
    <xsd:import namespace="b7a24664-3b63-4175-ae70-e31a8ff6c1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94fc0-a6c5-4cb5-82c9-4a2996530e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e4fde04-eaf7-46f4-90d8-754f3b92ddc1"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a24664-3b63-4175-ae70-e31a8ff6c1c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e45dc02-3a51-4619-82e4-6ef4c7e88a98}" ma:internalName="TaxCatchAll" ma:showField="CatchAllData" ma:web="b7a24664-3b63-4175-ae70-e31a8ff6c1c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6094fc0-a6c5-4cb5-82c9-4a2996530e83">
      <Terms xmlns="http://schemas.microsoft.com/office/infopath/2007/PartnerControls"/>
    </lcf76f155ced4ddcb4097134ff3c332f>
    <TaxCatchAll xmlns="b7a24664-3b63-4175-ae70-e31a8ff6c1c9" xsi:nil="true"/>
  </documentManagement>
</p:properties>
</file>

<file path=customXml/itemProps1.xml><?xml version="1.0" encoding="utf-8"?>
<ds:datastoreItem xmlns:ds="http://schemas.openxmlformats.org/officeDocument/2006/customXml" ds:itemID="{4E0E849B-9F2F-4BB8-BC95-591AFF5880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94fc0-a6c5-4cb5-82c9-4a2996530e83"/>
    <ds:schemaRef ds:uri="b7a24664-3b63-4175-ae70-e31a8ff6c1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20825B-1752-4E71-8485-BB537B429B6E}">
  <ds:schemaRefs>
    <ds:schemaRef ds:uri="http://schemas.microsoft.com/sharepoint/v3/contenttype/forms"/>
  </ds:schemaRefs>
</ds:datastoreItem>
</file>

<file path=customXml/itemProps3.xml><?xml version="1.0" encoding="utf-8"?>
<ds:datastoreItem xmlns:ds="http://schemas.openxmlformats.org/officeDocument/2006/customXml" ds:itemID="{730A8702-1DC0-4321-BADF-180178435E1B}">
  <ds:schemaRefs>
    <ds:schemaRef ds:uri="http://purl.org/dc/terms/"/>
    <ds:schemaRef ds:uri="http://schemas.microsoft.com/office/infopath/2007/PartnerControls"/>
    <ds:schemaRef ds:uri="http://schemas.microsoft.com/office/2006/documentManagement/types"/>
    <ds:schemaRef ds:uri="76094fc0-a6c5-4cb5-82c9-4a2996530e83"/>
    <ds:schemaRef ds:uri="http://www.w3.org/XML/1998/namespace"/>
    <ds:schemaRef ds:uri="http://schemas.microsoft.com/office/2006/metadata/properties"/>
    <ds:schemaRef ds:uri="http://purl.org/dc/dcmitype/"/>
    <ds:schemaRef ds:uri="http://schemas.openxmlformats.org/package/2006/metadata/core-properties"/>
    <ds:schemaRef ds:uri="b7a24664-3b63-4175-ae70-e31a8ff6c1c9"/>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GMFRS_PPT_MasterSlides</Template>
  <TotalTime>761</TotalTime>
  <Words>1010</Words>
  <Application>Microsoft Office PowerPoint</Application>
  <PresentationFormat>Widescreen</PresentationFormat>
  <Paragraphs>92</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aktiv-grotesk</vt:lpstr>
      <vt:lpstr>Arial</vt:lpstr>
      <vt:lpstr>Calibri</vt:lpstr>
      <vt:lpstr>Times New Roman</vt:lpstr>
      <vt:lpstr>Office Theme</vt:lpstr>
      <vt:lpstr>Road Safety </vt:lpstr>
      <vt:lpstr>Driving in the Winter</vt:lpstr>
      <vt:lpstr>Before setting off</vt:lpstr>
      <vt:lpstr>What else can you do?</vt:lpstr>
      <vt:lpstr>Car Maintenance</vt:lpstr>
      <vt:lpstr>Make your car visible</vt:lpstr>
      <vt:lpstr>Driving on Winter Roads</vt:lpstr>
      <vt:lpstr>If you get stuck in the snow or ice</vt:lpstr>
      <vt:lpstr>If you’re completely stuck…</vt:lpstr>
      <vt:lpstr>If you’re completely stuck continued..</vt:lpstr>
      <vt:lpstr>Stay Safe this Winter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Leach, Kate</dc:creator>
  <cp:lastModifiedBy>Hopkins Rosalyn</cp:lastModifiedBy>
  <cp:revision>16</cp:revision>
  <dcterms:created xsi:type="dcterms:W3CDTF">2020-11-03T17:12:10Z</dcterms:created>
  <dcterms:modified xsi:type="dcterms:W3CDTF">2023-02-09T19:23:52Z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0x0101004ADE8468911B51499DDED42AD5E578DD</vt:lpwstr>
  </property>
  <property fmtid="{D5CDD505-2E9C-101B-9397-08002B2CF9AE}" pid="3" name="MediaServiceImageTags">
    <vt:lpwstr/>
  </property>
</Properties>
</file>