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8"/>
  </p:notesMasterIdLst>
  <p:handoutMasterIdLst>
    <p:handoutMasterId r:id="rId19"/>
  </p:handoutMasterIdLst>
  <p:sldIdLst>
    <p:sldId id="265" r:id="rId6"/>
    <p:sldId id="574" r:id="rId7"/>
    <p:sldId id="562" r:id="rId8"/>
    <p:sldId id="566" r:id="rId9"/>
    <p:sldId id="561" r:id="rId10"/>
    <p:sldId id="565" r:id="rId11"/>
    <p:sldId id="571" r:id="rId12"/>
    <p:sldId id="559" r:id="rId13"/>
    <p:sldId id="560" r:id="rId14"/>
    <p:sldId id="567" r:id="rId15"/>
    <p:sldId id="569" r:id="rId16"/>
    <p:sldId id="5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8B87D-FFB5-4C76-A2A8-03737BFB5BA6}" v="41" dt="2023-02-09T19:19:32.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showGuides="1">
      <p:cViewPr varScale="1">
        <p:scale>
          <a:sx n="98" d="100"/>
          <a:sy n="98" d="100"/>
        </p:scale>
        <p:origin x="276" y="90"/>
      </p:cViewPr>
      <p:guideLst>
        <p:guide orient="horz" pos="2183"/>
        <p:guide pos="3840"/>
      </p:guideLst>
    </p:cSldViewPr>
  </p:slideViewPr>
  <p:outlineViewPr>
    <p:cViewPr>
      <p:scale>
        <a:sx n="33" d="100"/>
        <a:sy n="33" d="100"/>
      </p:scale>
      <p:origin x="0" y="-276"/>
    </p:cViewPr>
  </p:outlineViewPr>
  <p:notesTextViewPr>
    <p:cViewPr>
      <p:scale>
        <a:sx n="1" d="1"/>
        <a:sy n="1" d="1"/>
      </p:scale>
      <p:origin x="0" y="0"/>
    </p:cViewPr>
  </p:notesTextViewPr>
  <p:notesViewPr>
    <p:cSldViewPr snapToGrid="0" showGuides="1">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3421E9-6881-6A6B-EEA0-DCC2C42287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D188CC0D-19D9-002F-D252-2207D8B83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992F01-CBCB-4F8A-8971-148DEE0C4F78}" type="datetimeFigureOut">
              <a:rPr lang="en-GB" smtClean="0"/>
              <a:t>09/02/2023</a:t>
            </a:fld>
            <a:endParaRPr lang="en-GB" dirty="0"/>
          </a:p>
        </p:txBody>
      </p:sp>
      <p:sp>
        <p:nvSpPr>
          <p:cNvPr id="4" name="Footer Placeholder 3">
            <a:extLst>
              <a:ext uri="{FF2B5EF4-FFF2-40B4-BE49-F238E27FC236}">
                <a16:creationId xmlns:a16="http://schemas.microsoft.com/office/drawing/2014/main" id="{04A79A41-23C9-E759-94C2-997FAA590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A406A7C8-3496-FFDF-4E2A-B41B24034B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3556B9-9CBD-447F-BC67-E6555D350819}" type="slidenum">
              <a:rPr lang="en-GB" smtClean="0"/>
              <a:t>‹#›</a:t>
            </a:fld>
            <a:endParaRPr lang="en-GB" dirty="0"/>
          </a:p>
        </p:txBody>
      </p:sp>
    </p:spTree>
    <p:extLst>
      <p:ext uri="{BB962C8B-B14F-4D97-AF65-F5344CB8AC3E}">
        <p14:creationId xmlns:p14="http://schemas.microsoft.com/office/powerpoint/2010/main" val="40993997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C7892-83BC-460B-85FB-466022B59FD4}" type="datetimeFigureOut">
              <a:rPr lang="en-GB" smtClean="0"/>
              <a:t>09/02/2023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25D6F-77D5-4E6F-B368-17F1B901D84D}" type="slidenum">
              <a:rPr lang="en-GB" smtClean="0"/>
              <a:t>‹#›</a:t>
            </a:fld>
            <a:endParaRPr lang="en-GB"/>
          </a:p>
        </p:txBody>
      </p:sp>
    </p:spTree>
    <p:extLst>
      <p:ext uri="{BB962C8B-B14F-4D97-AF65-F5344CB8AC3E}">
        <p14:creationId xmlns:p14="http://schemas.microsoft.com/office/powerpoint/2010/main" val="112036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Transcript is available on the lesson plan</a:t>
            </a:r>
          </a:p>
        </p:txBody>
      </p:sp>
      <p:sp>
        <p:nvSpPr>
          <p:cNvPr id="4" name="Slide Number Placeholder 3"/>
          <p:cNvSpPr>
            <a:spLocks noGrp="1"/>
          </p:cNvSpPr>
          <p:nvPr>
            <p:ph type="sldNum" sz="quarter" idx="5"/>
          </p:nvPr>
        </p:nvSpPr>
        <p:spPr/>
        <p:txBody>
          <a:bodyPr/>
          <a:lstStyle/>
          <a:p>
            <a:fld id="{0CD25D6F-77D5-4E6F-B368-17F1B901D84D}" type="slidenum">
              <a:rPr lang="en-GB" smtClean="0"/>
              <a:t>2</a:t>
            </a:fld>
            <a:endParaRPr lang="en-GB"/>
          </a:p>
        </p:txBody>
      </p:sp>
    </p:spTree>
    <p:extLst>
      <p:ext uri="{BB962C8B-B14F-4D97-AF65-F5344CB8AC3E}">
        <p14:creationId xmlns:p14="http://schemas.microsoft.com/office/powerpoint/2010/main" val="191354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46911-49A1-9975-1772-86D58F3E60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F77268-FF57-74E5-820D-6F64F8928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2F5C11-72BA-A522-65D5-761A27FC3FD0}"/>
              </a:ext>
            </a:extLst>
          </p:cNvPr>
          <p:cNvSpPr>
            <a:spLocks noGrp="1"/>
          </p:cNvSpPr>
          <p:nvPr>
            <p:ph type="dt" sz="half" idx="10"/>
          </p:nvPr>
        </p:nvSpPr>
        <p:spPr/>
        <p:txBody>
          <a:bodyPr/>
          <a:lstStyle/>
          <a:p>
            <a:fld id="{70F20322-8A76-4294-86B4-D7CB23BB6C8B}" type="datetimeFigureOut">
              <a:rPr lang="en-GB" smtClean="0"/>
              <a:t>09/02/2023</a:t>
            </a:fld>
            <a:endParaRPr lang="en-GB" dirty="0"/>
          </a:p>
        </p:txBody>
      </p:sp>
      <p:sp>
        <p:nvSpPr>
          <p:cNvPr id="5" name="Footer Placeholder 4">
            <a:extLst>
              <a:ext uri="{FF2B5EF4-FFF2-40B4-BE49-F238E27FC236}">
                <a16:creationId xmlns:a16="http://schemas.microsoft.com/office/drawing/2014/main" id="{95767F49-B112-204D-9D78-96B1CD0A4C5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E9B945-FBB9-280F-6F6B-E3AC0B9226BB}"/>
              </a:ext>
            </a:extLst>
          </p:cNvPr>
          <p:cNvSpPr>
            <a:spLocks noGrp="1"/>
          </p:cNvSpPr>
          <p:nvPr>
            <p:ph type="sldNum" sz="quarter" idx="12"/>
          </p:nvPr>
        </p:nvSpPr>
        <p:spPr/>
        <p:txBody>
          <a:bodyPr/>
          <a:lstStyle/>
          <a:p>
            <a:fld id="{65CA37B7-B830-442B-8D48-D54EB8AC475E}" type="slidenum">
              <a:rPr lang="en-GB" smtClean="0"/>
              <a:t>‹#›</a:t>
            </a:fld>
            <a:endParaRPr lang="en-GB" dirty="0"/>
          </a:p>
        </p:txBody>
      </p:sp>
    </p:spTree>
    <p:extLst>
      <p:ext uri="{BB962C8B-B14F-4D97-AF65-F5344CB8AC3E}">
        <p14:creationId xmlns:p14="http://schemas.microsoft.com/office/powerpoint/2010/main" val="312871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D6A5-223F-22F4-7AE1-94CA16E9E0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882774-EEA8-0005-A960-E4ACF29E38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D57C21-8CD0-CDFB-8B2D-989E146F3905}"/>
              </a:ext>
            </a:extLst>
          </p:cNvPr>
          <p:cNvSpPr>
            <a:spLocks noGrp="1"/>
          </p:cNvSpPr>
          <p:nvPr>
            <p:ph type="dt" sz="half" idx="10"/>
          </p:nvPr>
        </p:nvSpPr>
        <p:spPr/>
        <p:txBody>
          <a:bodyPr/>
          <a:lstStyle/>
          <a:p>
            <a:fld id="{70F20322-8A76-4294-86B4-D7CB23BB6C8B}" type="datetimeFigureOut">
              <a:rPr lang="en-GB" smtClean="0"/>
              <a:t>09/02/2023</a:t>
            </a:fld>
            <a:endParaRPr lang="en-GB" dirty="0"/>
          </a:p>
        </p:txBody>
      </p:sp>
      <p:sp>
        <p:nvSpPr>
          <p:cNvPr id="5" name="Footer Placeholder 4">
            <a:extLst>
              <a:ext uri="{FF2B5EF4-FFF2-40B4-BE49-F238E27FC236}">
                <a16:creationId xmlns:a16="http://schemas.microsoft.com/office/drawing/2014/main" id="{EAA4D30C-D067-99DC-F238-845A43F8F8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E339041-D327-7C47-B0D5-BFF63504617D}"/>
              </a:ext>
            </a:extLst>
          </p:cNvPr>
          <p:cNvSpPr>
            <a:spLocks noGrp="1"/>
          </p:cNvSpPr>
          <p:nvPr>
            <p:ph type="sldNum" sz="quarter" idx="12"/>
          </p:nvPr>
        </p:nvSpPr>
        <p:spPr/>
        <p:txBody>
          <a:bodyPr/>
          <a:lstStyle/>
          <a:p>
            <a:fld id="{65CA37B7-B830-442B-8D48-D54EB8AC475E}" type="slidenum">
              <a:rPr lang="en-GB" smtClean="0"/>
              <a:t>‹#›</a:t>
            </a:fld>
            <a:endParaRPr lang="en-GB" dirty="0"/>
          </a:p>
        </p:txBody>
      </p:sp>
    </p:spTree>
    <p:extLst>
      <p:ext uri="{BB962C8B-B14F-4D97-AF65-F5344CB8AC3E}">
        <p14:creationId xmlns:p14="http://schemas.microsoft.com/office/powerpoint/2010/main" val="276220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6E4A9-1761-C3F5-4F08-C234E5F0BA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CBD7B8-490B-368D-58DF-005D9B39F9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C008E0-0174-27E3-BF3A-C71463374F98}"/>
              </a:ext>
            </a:extLst>
          </p:cNvPr>
          <p:cNvSpPr>
            <a:spLocks noGrp="1"/>
          </p:cNvSpPr>
          <p:nvPr>
            <p:ph type="dt" sz="half" idx="10"/>
          </p:nvPr>
        </p:nvSpPr>
        <p:spPr/>
        <p:txBody>
          <a:bodyPr/>
          <a:lstStyle/>
          <a:p>
            <a:fld id="{70F20322-8A76-4294-86B4-D7CB23BB6C8B}" type="datetimeFigureOut">
              <a:rPr lang="en-GB" smtClean="0"/>
              <a:t>09/02/2023</a:t>
            </a:fld>
            <a:endParaRPr lang="en-GB" dirty="0"/>
          </a:p>
        </p:txBody>
      </p:sp>
      <p:sp>
        <p:nvSpPr>
          <p:cNvPr id="5" name="Footer Placeholder 4">
            <a:extLst>
              <a:ext uri="{FF2B5EF4-FFF2-40B4-BE49-F238E27FC236}">
                <a16:creationId xmlns:a16="http://schemas.microsoft.com/office/drawing/2014/main" id="{F00C1848-18A2-57D8-2AD1-547BE5935D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F151C6-B2B7-2A10-D4F5-97AB037963CB}"/>
              </a:ext>
            </a:extLst>
          </p:cNvPr>
          <p:cNvSpPr>
            <a:spLocks noGrp="1"/>
          </p:cNvSpPr>
          <p:nvPr>
            <p:ph type="sldNum" sz="quarter" idx="12"/>
          </p:nvPr>
        </p:nvSpPr>
        <p:spPr/>
        <p:txBody>
          <a:bodyPr/>
          <a:lstStyle/>
          <a:p>
            <a:fld id="{65CA37B7-B830-442B-8D48-D54EB8AC475E}" type="slidenum">
              <a:rPr lang="en-GB" smtClean="0"/>
              <a:t>‹#›</a:t>
            </a:fld>
            <a:endParaRPr lang="en-GB" dirty="0"/>
          </a:p>
        </p:txBody>
      </p:sp>
    </p:spTree>
    <p:extLst>
      <p:ext uri="{BB962C8B-B14F-4D97-AF65-F5344CB8AC3E}">
        <p14:creationId xmlns:p14="http://schemas.microsoft.com/office/powerpoint/2010/main" val="840456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backgroun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B53ABB-70C2-487D-A0C2-7F0FCBC439FF}"/>
              </a:ext>
            </a:extLst>
          </p:cNvPr>
          <p:cNvSpPr>
            <a:spLocks noGrp="1"/>
          </p:cNvSpPr>
          <p:nvPr>
            <p:ph type="ctrTitle"/>
          </p:nvPr>
        </p:nvSpPr>
        <p:spPr>
          <a:xfrm>
            <a:off x="1524000" y="1621125"/>
            <a:ext cx="9144000" cy="2387600"/>
          </a:xfrm>
        </p:spPr>
        <p:txBody>
          <a:bodyPr anchor="b"/>
          <a:lstStyle>
            <a:lvl1pPr algn="ctr">
              <a:defRPr sz="6000">
                <a:solidFill>
                  <a:schemeClr val="tx1">
                    <a:lumMod val="85000"/>
                    <a:lumOff val="15000"/>
                  </a:schemeClr>
                </a:solidFill>
              </a:defRPr>
            </a:lvl1pPr>
          </a:lstStyle>
          <a:p>
            <a:r>
              <a:rPr lang="en-US"/>
              <a:t>Click to edit Master title style</a:t>
            </a:r>
          </a:p>
        </p:txBody>
      </p:sp>
      <p:sp>
        <p:nvSpPr>
          <p:cNvPr id="6" name="Subtitle 2">
            <a:extLst>
              <a:ext uri="{FF2B5EF4-FFF2-40B4-BE49-F238E27FC236}">
                <a16:creationId xmlns:a16="http://schemas.microsoft.com/office/drawing/2014/main" id="{C47AD265-C1EA-4CBC-8EBF-1C21DE076DA6}"/>
              </a:ext>
            </a:extLst>
          </p:cNvPr>
          <p:cNvSpPr>
            <a:spLocks noGrp="1"/>
          </p:cNvSpPr>
          <p:nvPr>
            <p:ph type="subTitle" idx="1"/>
          </p:nvPr>
        </p:nvSpPr>
        <p:spPr>
          <a:xfrm>
            <a:off x="1524000" y="4100800"/>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3B734584-C4F0-4B83-A2C7-FEDC06B6FE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66676" y="175179"/>
            <a:ext cx="2175100" cy="689016"/>
          </a:xfrm>
          <a:prstGeom prst="rect">
            <a:avLst/>
          </a:prstGeom>
        </p:spPr>
      </p:pic>
      <p:pic>
        <p:nvPicPr>
          <p:cNvPr id="4" name="Picture 3">
            <a:extLst>
              <a:ext uri="{FF2B5EF4-FFF2-40B4-BE49-F238E27FC236}">
                <a16:creationId xmlns:a16="http://schemas.microsoft.com/office/drawing/2014/main" id="{4A20305E-54C8-4106-91E1-E069767469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0903" y="5848637"/>
            <a:ext cx="2174194" cy="689016"/>
          </a:xfrm>
          <a:prstGeom prst="rect">
            <a:avLst/>
          </a:prstGeom>
        </p:spPr>
      </p:pic>
    </p:spTree>
    <p:extLst>
      <p:ext uri="{BB962C8B-B14F-4D97-AF65-F5344CB8AC3E}">
        <p14:creationId xmlns:p14="http://schemas.microsoft.com/office/powerpoint/2010/main" val="3600259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Cover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1E95D4-9F31-4636-98AC-04C608CA4DFC}"/>
              </a:ext>
            </a:extLst>
          </p:cNvPr>
          <p:cNvSpPr/>
          <p:nvPr userDrawn="1"/>
        </p:nvSpPr>
        <p:spPr>
          <a:xfrm>
            <a:off x="0" y="0"/>
            <a:ext cx="12192000" cy="6858000"/>
          </a:xfrm>
          <a:prstGeom prst="rect">
            <a:avLst/>
          </a:prstGeom>
          <a:gradFill flip="none" rotWithShape="1">
            <a:gsLst>
              <a:gs pos="0">
                <a:srgbClr val="A11A17"/>
              </a:gs>
              <a:gs pos="100000">
                <a:srgbClr val="CA1517"/>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2E64110-ADC0-467A-9B7E-C9BD39C652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4054" y="2487563"/>
            <a:ext cx="5943892" cy="1882874"/>
          </a:xfrm>
          <a:prstGeom prst="rect">
            <a:avLst/>
          </a:prstGeom>
        </p:spPr>
      </p:pic>
    </p:spTree>
    <p:extLst>
      <p:ext uri="{BB962C8B-B14F-4D97-AF65-F5344CB8AC3E}">
        <p14:creationId xmlns:p14="http://schemas.microsoft.com/office/powerpoint/2010/main" val="59093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Cover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D02016-2958-4F3B-9374-64795E5CC6CA}"/>
              </a:ext>
            </a:extLst>
          </p:cNvPr>
          <p:cNvSpPr/>
          <p:nvPr userDrawn="1"/>
        </p:nvSpPr>
        <p:spPr>
          <a:xfrm>
            <a:off x="0" y="0"/>
            <a:ext cx="12192000" cy="6858000"/>
          </a:xfrm>
          <a:prstGeom prst="rect">
            <a:avLst/>
          </a:prstGeom>
          <a:gradFill flip="none" rotWithShape="1">
            <a:gsLst>
              <a:gs pos="0">
                <a:srgbClr val="29383F"/>
              </a:gs>
              <a:gs pos="100000">
                <a:srgbClr val="2D516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a:extLst>
              <a:ext uri="{FF2B5EF4-FFF2-40B4-BE49-F238E27FC236}">
                <a16:creationId xmlns:a16="http://schemas.microsoft.com/office/drawing/2014/main" id="{586B246E-467D-4FB4-8C8C-125727C714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4053" y="2487563"/>
            <a:ext cx="5943893" cy="1882874"/>
          </a:xfrm>
          <a:prstGeom prst="rect">
            <a:avLst/>
          </a:prstGeom>
        </p:spPr>
      </p:pic>
    </p:spTree>
    <p:extLst>
      <p:ext uri="{BB962C8B-B14F-4D97-AF65-F5344CB8AC3E}">
        <p14:creationId xmlns:p14="http://schemas.microsoft.com/office/powerpoint/2010/main" val="1409704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Cover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479BA8-A36C-452A-A087-DE4EEEA89449}"/>
              </a:ext>
            </a:extLst>
          </p:cNvPr>
          <p:cNvSpPr/>
          <p:nvPr userDrawn="1"/>
        </p:nvSpPr>
        <p:spPr>
          <a:xfrm>
            <a:off x="0" y="0"/>
            <a:ext cx="12192000" cy="6858000"/>
          </a:xfrm>
          <a:prstGeom prst="rect">
            <a:avLst/>
          </a:prstGeom>
          <a:gradFill flip="none" rotWithShape="1">
            <a:gsLst>
              <a:gs pos="0">
                <a:srgbClr val="939594"/>
              </a:gs>
              <a:gs pos="100000">
                <a:srgbClr val="6F7170"/>
              </a:gs>
            </a:gsLst>
            <a:lin ang="18900000" scaled="1"/>
            <a:tileRect/>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4" name="Picture 3" descr="Text&#10;&#10;Description automatically generated">
            <a:extLst>
              <a:ext uri="{FF2B5EF4-FFF2-40B4-BE49-F238E27FC236}">
                <a16:creationId xmlns:a16="http://schemas.microsoft.com/office/drawing/2014/main" id="{E8439108-E567-4EB6-BE87-A4F93D882D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4054" y="2487563"/>
            <a:ext cx="5943892" cy="1882874"/>
          </a:xfrm>
          <a:prstGeom prst="rect">
            <a:avLst/>
          </a:prstGeom>
        </p:spPr>
      </p:pic>
    </p:spTree>
    <p:extLst>
      <p:ext uri="{BB962C8B-B14F-4D97-AF65-F5344CB8AC3E}">
        <p14:creationId xmlns:p14="http://schemas.microsoft.com/office/powerpoint/2010/main" val="423215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Cover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C0CEA8-441D-4ECC-A82B-362F7A46A7AA}"/>
              </a:ext>
            </a:extLst>
          </p:cNvPr>
          <p:cNvSpPr/>
          <p:nvPr userDrawn="1"/>
        </p:nvSpPr>
        <p:spPr>
          <a:xfrm>
            <a:off x="0" y="0"/>
            <a:ext cx="12192000"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788924B-60F9-40B6-BE91-C4C288B08C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4054" y="2487171"/>
            <a:ext cx="5943892" cy="1883658"/>
          </a:xfrm>
          <a:prstGeom prst="rect">
            <a:avLst/>
          </a:prstGeom>
        </p:spPr>
      </p:pic>
    </p:spTree>
    <p:extLst>
      <p:ext uri="{BB962C8B-B14F-4D97-AF65-F5344CB8AC3E}">
        <p14:creationId xmlns:p14="http://schemas.microsoft.com/office/powerpoint/2010/main" val="81655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C2BCDF-6444-48EC-A995-6F65E83AD01E}"/>
              </a:ext>
            </a:extLst>
          </p:cNvPr>
          <p:cNvSpPr/>
          <p:nvPr userDrawn="1"/>
        </p:nvSpPr>
        <p:spPr>
          <a:xfrm>
            <a:off x="0" y="0"/>
            <a:ext cx="12192000" cy="6858000"/>
          </a:xfrm>
          <a:prstGeom prst="rect">
            <a:avLst/>
          </a:prstGeom>
          <a:gradFill flip="none" rotWithShape="1">
            <a:gsLst>
              <a:gs pos="0">
                <a:srgbClr val="A11A17"/>
              </a:gs>
              <a:gs pos="100000">
                <a:srgbClr val="CA1517"/>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 name="Title 1">
            <a:extLst>
              <a:ext uri="{FF2B5EF4-FFF2-40B4-BE49-F238E27FC236}">
                <a16:creationId xmlns:a16="http://schemas.microsoft.com/office/drawing/2014/main" id="{D8273A01-4464-48C3-AFF0-F7B49693A4C0}"/>
              </a:ext>
            </a:extLst>
          </p:cNvPr>
          <p:cNvSpPr>
            <a:spLocks noGrp="1"/>
          </p:cNvSpPr>
          <p:nvPr>
            <p:ph type="ctrTitle" hasCustomPrompt="1"/>
          </p:nvPr>
        </p:nvSpPr>
        <p:spPr>
          <a:xfrm>
            <a:off x="1524000" y="1621125"/>
            <a:ext cx="9144000" cy="2387600"/>
          </a:xfrm>
        </p:spPr>
        <p:txBody>
          <a:bodyPr anchor="b"/>
          <a:lstStyle>
            <a:lvl1pPr algn="ctr">
              <a:defRPr sz="6000">
                <a:solidFill>
                  <a:schemeClr val="bg1"/>
                </a:solidFill>
              </a:defRPr>
            </a:lvl1pPr>
          </a:lstStyle>
          <a:p>
            <a:r>
              <a:rPr lang="en-GB"/>
              <a:t>Click to edit title</a:t>
            </a:r>
            <a:endParaRPr lang="en-US"/>
          </a:p>
        </p:txBody>
      </p:sp>
      <p:sp>
        <p:nvSpPr>
          <p:cNvPr id="4" name="Subtitle 2">
            <a:extLst>
              <a:ext uri="{FF2B5EF4-FFF2-40B4-BE49-F238E27FC236}">
                <a16:creationId xmlns:a16="http://schemas.microsoft.com/office/drawing/2014/main" id="{A27C2D17-25B2-4736-B02D-EBCF736E43AD}"/>
              </a:ext>
            </a:extLst>
          </p:cNvPr>
          <p:cNvSpPr>
            <a:spLocks noGrp="1"/>
          </p:cNvSpPr>
          <p:nvPr>
            <p:ph type="subTitle" idx="1"/>
          </p:nvPr>
        </p:nvSpPr>
        <p:spPr>
          <a:xfrm>
            <a:off x="1524000" y="4100800"/>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CA1E95A9-C752-4629-91C7-6112C467E4C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4458" y="5870514"/>
            <a:ext cx="2175099" cy="689016"/>
          </a:xfrm>
          <a:prstGeom prst="rect">
            <a:avLst/>
          </a:prstGeom>
        </p:spPr>
      </p:pic>
    </p:spTree>
    <p:extLst>
      <p:ext uri="{BB962C8B-B14F-4D97-AF65-F5344CB8AC3E}">
        <p14:creationId xmlns:p14="http://schemas.microsoft.com/office/powerpoint/2010/main" val="359744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CFF5DE-72D6-45F6-BB03-B2B720CFE3D5}"/>
              </a:ext>
            </a:extLst>
          </p:cNvPr>
          <p:cNvSpPr/>
          <p:nvPr userDrawn="1"/>
        </p:nvSpPr>
        <p:spPr>
          <a:xfrm>
            <a:off x="0" y="0"/>
            <a:ext cx="12192000" cy="6858000"/>
          </a:xfrm>
          <a:prstGeom prst="rect">
            <a:avLst/>
          </a:prstGeom>
          <a:gradFill flip="none" rotWithShape="1">
            <a:gsLst>
              <a:gs pos="0">
                <a:srgbClr val="29383F"/>
              </a:gs>
              <a:gs pos="100000">
                <a:srgbClr val="2D516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 name="Title 1">
            <a:extLst>
              <a:ext uri="{FF2B5EF4-FFF2-40B4-BE49-F238E27FC236}">
                <a16:creationId xmlns:a16="http://schemas.microsoft.com/office/drawing/2014/main" id="{431E2C94-C216-4A56-BF47-F8650C42ED42}"/>
              </a:ext>
            </a:extLst>
          </p:cNvPr>
          <p:cNvSpPr>
            <a:spLocks noGrp="1"/>
          </p:cNvSpPr>
          <p:nvPr>
            <p:ph type="ctrTitle"/>
          </p:nvPr>
        </p:nvSpPr>
        <p:spPr>
          <a:xfrm>
            <a:off x="1524000" y="1621125"/>
            <a:ext cx="9144000" cy="2387600"/>
          </a:xfrm>
        </p:spPr>
        <p:txBody>
          <a:bodyPr anchor="b"/>
          <a:lstStyle>
            <a:lvl1pPr algn="ctr">
              <a:defRPr sz="6000">
                <a:solidFill>
                  <a:schemeClr val="bg1"/>
                </a:solidFill>
              </a:defRPr>
            </a:lvl1pPr>
          </a:lstStyle>
          <a:p>
            <a:r>
              <a:rPr lang="en-US"/>
              <a:t>Click to edit Master title style</a:t>
            </a:r>
          </a:p>
        </p:txBody>
      </p:sp>
      <p:sp>
        <p:nvSpPr>
          <p:cNvPr id="6" name="Subtitle 2">
            <a:extLst>
              <a:ext uri="{FF2B5EF4-FFF2-40B4-BE49-F238E27FC236}">
                <a16:creationId xmlns:a16="http://schemas.microsoft.com/office/drawing/2014/main" id="{3A1BB66A-D22D-4904-8973-A5ED41C84A79}"/>
              </a:ext>
            </a:extLst>
          </p:cNvPr>
          <p:cNvSpPr>
            <a:spLocks noGrp="1"/>
          </p:cNvSpPr>
          <p:nvPr>
            <p:ph type="subTitle" idx="1"/>
          </p:nvPr>
        </p:nvSpPr>
        <p:spPr>
          <a:xfrm>
            <a:off x="1524000" y="4100800"/>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Text&#10;&#10;Description automatically generated">
            <a:extLst>
              <a:ext uri="{FF2B5EF4-FFF2-40B4-BE49-F238E27FC236}">
                <a16:creationId xmlns:a16="http://schemas.microsoft.com/office/drawing/2014/main" id="{AF0F23D7-BBAD-4BC6-BC2C-E024F640C7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4458" y="5870514"/>
            <a:ext cx="2175100" cy="689016"/>
          </a:xfrm>
          <a:prstGeom prst="rect">
            <a:avLst/>
          </a:prstGeom>
        </p:spPr>
      </p:pic>
    </p:spTree>
    <p:extLst>
      <p:ext uri="{BB962C8B-B14F-4D97-AF65-F5344CB8AC3E}">
        <p14:creationId xmlns:p14="http://schemas.microsoft.com/office/powerpoint/2010/main" val="1249731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y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7E1E1A-25CD-4B68-A8D6-EEBED1B3DB34}"/>
              </a:ext>
            </a:extLst>
          </p:cNvPr>
          <p:cNvSpPr/>
          <p:nvPr userDrawn="1"/>
        </p:nvSpPr>
        <p:spPr>
          <a:xfrm>
            <a:off x="0" y="0"/>
            <a:ext cx="12192000" cy="6858000"/>
          </a:xfrm>
          <a:prstGeom prst="rect">
            <a:avLst/>
          </a:prstGeom>
          <a:gradFill flip="none" rotWithShape="1">
            <a:gsLst>
              <a:gs pos="0">
                <a:srgbClr val="939594"/>
              </a:gs>
              <a:gs pos="100000">
                <a:srgbClr val="6F7170"/>
              </a:gs>
            </a:gsLst>
            <a:lin ang="18900000" scaled="1"/>
            <a:tileRect/>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Title 1">
            <a:extLst>
              <a:ext uri="{FF2B5EF4-FFF2-40B4-BE49-F238E27FC236}">
                <a16:creationId xmlns:a16="http://schemas.microsoft.com/office/drawing/2014/main" id="{14A20D1B-686D-4EE8-AF39-17A1764C65E4}"/>
              </a:ext>
            </a:extLst>
          </p:cNvPr>
          <p:cNvSpPr>
            <a:spLocks noGrp="1"/>
          </p:cNvSpPr>
          <p:nvPr>
            <p:ph type="ctrTitle"/>
          </p:nvPr>
        </p:nvSpPr>
        <p:spPr>
          <a:xfrm>
            <a:off x="1524000" y="1621125"/>
            <a:ext cx="9144000" cy="2387600"/>
          </a:xfrm>
        </p:spPr>
        <p:txBody>
          <a:bodyPr anchor="b"/>
          <a:lstStyle>
            <a:lvl1pPr algn="ctr">
              <a:defRPr sz="6000">
                <a:solidFill>
                  <a:schemeClr val="bg1"/>
                </a:solidFill>
              </a:defRPr>
            </a:lvl1pPr>
          </a:lstStyle>
          <a:p>
            <a:r>
              <a:rPr lang="en-US"/>
              <a:t>Click to edit Master title style</a:t>
            </a:r>
          </a:p>
        </p:txBody>
      </p:sp>
      <p:sp>
        <p:nvSpPr>
          <p:cNvPr id="6" name="Subtitle 2">
            <a:extLst>
              <a:ext uri="{FF2B5EF4-FFF2-40B4-BE49-F238E27FC236}">
                <a16:creationId xmlns:a16="http://schemas.microsoft.com/office/drawing/2014/main" id="{9887866E-92E9-419A-ABE6-B0BF4C494629}"/>
              </a:ext>
            </a:extLst>
          </p:cNvPr>
          <p:cNvSpPr>
            <a:spLocks noGrp="1"/>
          </p:cNvSpPr>
          <p:nvPr>
            <p:ph type="subTitle" idx="1"/>
          </p:nvPr>
        </p:nvSpPr>
        <p:spPr>
          <a:xfrm>
            <a:off x="1524000" y="4100800"/>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descr="Text&#10;&#10;Description automatically generated">
            <a:extLst>
              <a:ext uri="{FF2B5EF4-FFF2-40B4-BE49-F238E27FC236}">
                <a16:creationId xmlns:a16="http://schemas.microsoft.com/office/drawing/2014/main" id="{30F80C4A-3A8F-4E5B-B754-B567EAA06F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4458" y="5870514"/>
            <a:ext cx="2175100" cy="689016"/>
          </a:xfrm>
          <a:prstGeom prst="rect">
            <a:avLst/>
          </a:prstGeom>
        </p:spPr>
      </p:pic>
    </p:spTree>
    <p:extLst>
      <p:ext uri="{BB962C8B-B14F-4D97-AF65-F5344CB8AC3E}">
        <p14:creationId xmlns:p14="http://schemas.microsoft.com/office/powerpoint/2010/main" val="190449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A12F-F40B-0E02-A688-CC5062C4B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BEFE1D-C887-8905-80FB-C1E61CC0C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7FE0D-1AB3-C0E7-F7BE-33336F78FE7E}"/>
              </a:ext>
            </a:extLst>
          </p:cNvPr>
          <p:cNvSpPr>
            <a:spLocks noGrp="1"/>
          </p:cNvSpPr>
          <p:nvPr>
            <p:ph type="dt" sz="half" idx="10"/>
          </p:nvPr>
        </p:nvSpPr>
        <p:spPr/>
        <p:txBody>
          <a:bodyPr/>
          <a:lstStyle/>
          <a:p>
            <a:fld id="{70F20322-8A76-4294-86B4-D7CB23BB6C8B}" type="datetimeFigureOut">
              <a:rPr lang="en-GB" smtClean="0"/>
              <a:t>09/02/2023</a:t>
            </a:fld>
            <a:endParaRPr lang="en-GB" dirty="0"/>
          </a:p>
        </p:txBody>
      </p:sp>
      <p:sp>
        <p:nvSpPr>
          <p:cNvPr id="5" name="Footer Placeholder 4">
            <a:extLst>
              <a:ext uri="{FF2B5EF4-FFF2-40B4-BE49-F238E27FC236}">
                <a16:creationId xmlns:a16="http://schemas.microsoft.com/office/drawing/2014/main" id="{4A3A1FF0-F932-51D4-0EAD-08FF3D57A1A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0023F0E-E7A5-C65F-CEAB-777C3C60BE39}"/>
              </a:ext>
            </a:extLst>
          </p:cNvPr>
          <p:cNvSpPr>
            <a:spLocks noGrp="1"/>
          </p:cNvSpPr>
          <p:nvPr>
            <p:ph type="sldNum" sz="quarter" idx="12"/>
          </p:nvPr>
        </p:nvSpPr>
        <p:spPr/>
        <p:txBody>
          <a:bodyPr/>
          <a:lstStyle/>
          <a:p>
            <a:fld id="{65CA37B7-B830-442B-8D48-D54EB8AC475E}" type="slidenum">
              <a:rPr lang="en-GB" smtClean="0"/>
              <a:t>‹#›</a:t>
            </a:fld>
            <a:endParaRPr lang="en-GB" dirty="0"/>
          </a:p>
        </p:txBody>
      </p:sp>
    </p:spTree>
    <p:extLst>
      <p:ext uri="{BB962C8B-B14F-4D97-AF65-F5344CB8AC3E}">
        <p14:creationId xmlns:p14="http://schemas.microsoft.com/office/powerpoint/2010/main" val="423874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B53ABB-70C2-487D-A0C2-7F0FCBC439FF}"/>
              </a:ext>
            </a:extLst>
          </p:cNvPr>
          <p:cNvSpPr>
            <a:spLocks noGrp="1"/>
          </p:cNvSpPr>
          <p:nvPr>
            <p:ph type="ctrTitle"/>
          </p:nvPr>
        </p:nvSpPr>
        <p:spPr>
          <a:xfrm>
            <a:off x="1524000" y="1621125"/>
            <a:ext cx="9144000" cy="2387600"/>
          </a:xfrm>
        </p:spPr>
        <p:txBody>
          <a:bodyPr anchor="b"/>
          <a:lstStyle>
            <a:lvl1pPr algn="ctr">
              <a:defRPr sz="6000">
                <a:solidFill>
                  <a:schemeClr val="tx1">
                    <a:lumMod val="85000"/>
                    <a:lumOff val="15000"/>
                  </a:schemeClr>
                </a:solidFill>
              </a:defRPr>
            </a:lvl1pPr>
          </a:lstStyle>
          <a:p>
            <a:r>
              <a:rPr lang="en-US"/>
              <a:t>Click to edit Master title style</a:t>
            </a:r>
          </a:p>
        </p:txBody>
      </p:sp>
      <p:sp>
        <p:nvSpPr>
          <p:cNvPr id="6" name="Subtitle 2">
            <a:extLst>
              <a:ext uri="{FF2B5EF4-FFF2-40B4-BE49-F238E27FC236}">
                <a16:creationId xmlns:a16="http://schemas.microsoft.com/office/drawing/2014/main" id="{C47AD265-C1EA-4CBC-8EBF-1C21DE076DA6}"/>
              </a:ext>
            </a:extLst>
          </p:cNvPr>
          <p:cNvSpPr>
            <a:spLocks noGrp="1"/>
          </p:cNvSpPr>
          <p:nvPr>
            <p:ph type="subTitle" idx="1"/>
          </p:nvPr>
        </p:nvSpPr>
        <p:spPr>
          <a:xfrm>
            <a:off x="1524000" y="4100800"/>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3B734584-C4F0-4B83-A2C7-FEDC06B6FE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66676" y="175179"/>
            <a:ext cx="2175100" cy="689016"/>
          </a:xfrm>
          <a:prstGeom prst="rect">
            <a:avLst/>
          </a:prstGeom>
        </p:spPr>
      </p:pic>
      <p:pic>
        <p:nvPicPr>
          <p:cNvPr id="4" name="Picture 3">
            <a:extLst>
              <a:ext uri="{FF2B5EF4-FFF2-40B4-BE49-F238E27FC236}">
                <a16:creationId xmlns:a16="http://schemas.microsoft.com/office/drawing/2014/main" id="{4A20305E-54C8-4106-91E1-E069767469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0903" y="5848637"/>
            <a:ext cx="2174194" cy="689016"/>
          </a:xfrm>
          <a:prstGeom prst="rect">
            <a:avLst/>
          </a:prstGeom>
        </p:spPr>
      </p:pic>
    </p:spTree>
    <p:extLst>
      <p:ext uri="{BB962C8B-B14F-4D97-AF65-F5344CB8AC3E}">
        <p14:creationId xmlns:p14="http://schemas.microsoft.com/office/powerpoint/2010/main" val="509363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Whit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EB1177-7F1D-435D-93F6-F5858752C3EA}"/>
              </a:ext>
            </a:extLst>
          </p:cNvPr>
          <p:cNvSpPr/>
          <p:nvPr userDrawn="1"/>
        </p:nvSpPr>
        <p:spPr>
          <a:xfrm>
            <a:off x="0" y="0"/>
            <a:ext cx="12192000"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Text&#10;&#10;Description automatically generated">
            <a:extLst>
              <a:ext uri="{FF2B5EF4-FFF2-40B4-BE49-F238E27FC236}">
                <a16:creationId xmlns:a16="http://schemas.microsoft.com/office/drawing/2014/main" id="{870950D5-F726-4561-8AAD-DF742C28D3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0417" y="5846417"/>
            <a:ext cx="2174194" cy="689016"/>
          </a:xfrm>
          <a:prstGeom prst="rect">
            <a:avLst/>
          </a:prstGeom>
        </p:spPr>
      </p:pic>
      <p:sp>
        <p:nvSpPr>
          <p:cNvPr id="12" name="Title 1">
            <a:extLst>
              <a:ext uri="{FF2B5EF4-FFF2-40B4-BE49-F238E27FC236}">
                <a16:creationId xmlns:a16="http://schemas.microsoft.com/office/drawing/2014/main" id="{3F1FD876-BC9E-4FE4-9DAF-D0E7B5B108DE}"/>
              </a:ext>
            </a:extLst>
          </p:cNvPr>
          <p:cNvSpPr>
            <a:spLocks noGrp="1"/>
          </p:cNvSpPr>
          <p:nvPr>
            <p:ph type="title"/>
          </p:nvPr>
        </p:nvSpPr>
        <p:spPr>
          <a:xfrm>
            <a:off x="838200" y="322567"/>
            <a:ext cx="10515600" cy="1325563"/>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CE282523-C1DD-4EBB-957C-9CE9D2DDA96E}"/>
              </a:ext>
            </a:extLst>
          </p:cNvPr>
          <p:cNvSpPr>
            <a:spLocks noGrp="1"/>
          </p:cNvSpPr>
          <p:nvPr>
            <p:ph sz="half" idx="1"/>
          </p:nvPr>
        </p:nvSpPr>
        <p:spPr>
          <a:xfrm>
            <a:off x="838199" y="1783067"/>
            <a:ext cx="10515599" cy="4752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15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White backgroun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221D9D-64F6-4F7E-AB0B-6A3479010117}"/>
              </a:ext>
            </a:extLst>
          </p:cNvPr>
          <p:cNvSpPr>
            <a:spLocks noGrp="1"/>
          </p:cNvSpPr>
          <p:nvPr>
            <p:ph type="title"/>
          </p:nvPr>
        </p:nvSpPr>
        <p:spPr>
          <a:xfrm>
            <a:off x="838200" y="322567"/>
            <a:ext cx="10515600" cy="1325563"/>
          </a:xfrm>
        </p:spPr>
        <p:txBody>
          <a:bodyPr/>
          <a:lstStyle/>
          <a:p>
            <a:r>
              <a:rPr lang="en-US"/>
              <a:t>Click to edit Master title style</a:t>
            </a:r>
          </a:p>
        </p:txBody>
      </p:sp>
      <p:sp>
        <p:nvSpPr>
          <p:cNvPr id="6" name="Content Placeholder 2">
            <a:extLst>
              <a:ext uri="{FF2B5EF4-FFF2-40B4-BE49-F238E27FC236}">
                <a16:creationId xmlns:a16="http://schemas.microsoft.com/office/drawing/2014/main" id="{4B4B894E-88BA-47A6-B34C-5B4DDDF7E068}"/>
              </a:ext>
            </a:extLst>
          </p:cNvPr>
          <p:cNvSpPr>
            <a:spLocks noGrp="1"/>
          </p:cNvSpPr>
          <p:nvPr>
            <p:ph sz="half" idx="1"/>
          </p:nvPr>
        </p:nvSpPr>
        <p:spPr>
          <a:xfrm>
            <a:off x="838200" y="1783067"/>
            <a:ext cx="5181600" cy="4752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4E18FCF-919F-4AC6-A20E-18693DE05522}"/>
              </a:ext>
            </a:extLst>
          </p:cNvPr>
          <p:cNvSpPr>
            <a:spLocks noGrp="1"/>
          </p:cNvSpPr>
          <p:nvPr>
            <p:ph sz="half" idx="2"/>
          </p:nvPr>
        </p:nvSpPr>
        <p:spPr>
          <a:xfrm>
            <a:off x="6172200" y="1783067"/>
            <a:ext cx="5181600" cy="4752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Text&#10;&#10;Description automatically generated">
            <a:extLst>
              <a:ext uri="{FF2B5EF4-FFF2-40B4-BE49-F238E27FC236}">
                <a16:creationId xmlns:a16="http://schemas.microsoft.com/office/drawing/2014/main" id="{02AF19BD-5A15-4DA3-9900-D8D8E188A2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0006" y="5846416"/>
            <a:ext cx="2174197" cy="689017"/>
          </a:xfrm>
          <a:prstGeom prst="rect">
            <a:avLst/>
          </a:prstGeom>
        </p:spPr>
      </p:pic>
    </p:spTree>
    <p:extLst>
      <p:ext uri="{BB962C8B-B14F-4D97-AF65-F5344CB8AC3E}">
        <p14:creationId xmlns:p14="http://schemas.microsoft.com/office/powerpoint/2010/main" val="1964257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 red">
    <p:spTree>
      <p:nvGrpSpPr>
        <p:cNvPr id="1" name=""/>
        <p:cNvGrpSpPr/>
        <p:nvPr/>
      </p:nvGrpSpPr>
      <p:grpSpPr>
        <a:xfrm>
          <a:off x="0" y="0"/>
          <a:ext cx="0" cy="0"/>
          <a:chOff x="0" y="0"/>
          <a:chExt cx="0" cy="0"/>
        </a:xfrm>
      </p:grpSpPr>
      <p:pic>
        <p:nvPicPr>
          <p:cNvPr id="4" name="Picture 3" descr="manchesterfire.gov.uk - web address | @manchesterfire - Twitter handle | facebook.com/manchesterfire - find us on Facebook">
            <a:extLst>
              <a:ext uri="{FF2B5EF4-FFF2-40B4-BE49-F238E27FC236}">
                <a16:creationId xmlns:a16="http://schemas.microsoft.com/office/drawing/2014/main" id="{93CD2706-BF9F-4DD7-B4B2-6C9FCB2AAA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0615D34-E5D2-4A44-942C-703C317699BE}"/>
              </a:ext>
            </a:extLst>
          </p:cNvPr>
          <p:cNvSpPr>
            <a:spLocks noGrp="1"/>
          </p:cNvSpPr>
          <p:nvPr>
            <p:ph type="title"/>
          </p:nvPr>
        </p:nvSpPr>
        <p:spPr>
          <a:xfrm>
            <a:off x="838200" y="365125"/>
            <a:ext cx="10515600" cy="1325563"/>
          </a:xfrm>
        </p:spPr>
        <p:txBody>
          <a:bodyPr/>
          <a:lstStyle>
            <a:lvl1pPr>
              <a:defRPr>
                <a:solidFill>
                  <a:schemeClr val="tx1">
                    <a:lumMod val="85000"/>
                    <a:lumOff val="15000"/>
                  </a:schemeClr>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8386C80E-60AA-4633-BD27-D71B1848EA44}"/>
              </a:ext>
            </a:extLst>
          </p:cNvPr>
          <p:cNvSpPr>
            <a:spLocks noGrp="1"/>
          </p:cNvSpPr>
          <p:nvPr>
            <p:ph idx="1"/>
          </p:nvPr>
        </p:nvSpPr>
        <p:spPr>
          <a:xfrm>
            <a:off x="838200" y="1825625"/>
            <a:ext cx="10515600" cy="364415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901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ooter - red">
    <p:spTree>
      <p:nvGrpSpPr>
        <p:cNvPr id="1" name=""/>
        <p:cNvGrpSpPr/>
        <p:nvPr/>
      </p:nvGrpSpPr>
      <p:grpSpPr>
        <a:xfrm>
          <a:off x="0" y="0"/>
          <a:ext cx="0" cy="0"/>
          <a:chOff x="0" y="0"/>
          <a:chExt cx="0" cy="0"/>
        </a:xfrm>
      </p:grpSpPr>
      <p:pic>
        <p:nvPicPr>
          <p:cNvPr id="4" name="Picture 3" descr="manchesterfire.gov.uk - web address | @manchesterfire - Twitter handle | facebook.com/manchesterfire - find us on Facebook">
            <a:extLst>
              <a:ext uri="{FF2B5EF4-FFF2-40B4-BE49-F238E27FC236}">
                <a16:creationId xmlns:a16="http://schemas.microsoft.com/office/drawing/2014/main" id="{93CD2706-BF9F-4DD7-B4B2-6C9FCB2AAA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5BE90C8-39A6-4745-9E09-C96972582DF5}"/>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15341EF0-2D6F-472E-B2EB-7D39BBCB0E12}"/>
              </a:ext>
            </a:extLst>
          </p:cNvPr>
          <p:cNvSpPr>
            <a:spLocks noGrp="1"/>
          </p:cNvSpPr>
          <p:nvPr>
            <p:ph sz="half" idx="1"/>
          </p:nvPr>
        </p:nvSpPr>
        <p:spPr>
          <a:xfrm>
            <a:off x="838200" y="1825625"/>
            <a:ext cx="5181600" cy="3777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F23733DD-2A3B-4168-81B2-749CADAA3182}"/>
              </a:ext>
            </a:extLst>
          </p:cNvPr>
          <p:cNvSpPr>
            <a:spLocks noGrp="1"/>
          </p:cNvSpPr>
          <p:nvPr>
            <p:ph sz="half" idx="2"/>
          </p:nvPr>
        </p:nvSpPr>
        <p:spPr>
          <a:xfrm>
            <a:off x="6172200" y="1825625"/>
            <a:ext cx="5181600" cy="3777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3323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oter - blue">
    <p:spTree>
      <p:nvGrpSpPr>
        <p:cNvPr id="1" name=""/>
        <p:cNvGrpSpPr/>
        <p:nvPr/>
      </p:nvGrpSpPr>
      <p:grpSpPr>
        <a:xfrm>
          <a:off x="0" y="0"/>
          <a:ext cx="0" cy="0"/>
          <a:chOff x="0" y="0"/>
          <a:chExt cx="0" cy="0"/>
        </a:xfrm>
      </p:grpSpPr>
      <p:pic>
        <p:nvPicPr>
          <p:cNvPr id="2" name="Picture 1" descr="manchesterfire.gov.uk - web address | @manchesterfire - Twitter handle | facebook.com/manchesterfire - find us on Facebook">
            <a:extLst>
              <a:ext uri="{FF2B5EF4-FFF2-40B4-BE49-F238E27FC236}">
                <a16:creationId xmlns:a16="http://schemas.microsoft.com/office/drawing/2014/main" id="{67AFC842-3267-4E2F-B7FE-62B95B0296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E6EDABAF-283A-46F9-8FE7-CBD7A97D3369}"/>
              </a:ext>
            </a:extLst>
          </p:cNvPr>
          <p:cNvSpPr>
            <a:spLocks noGrp="1"/>
          </p:cNvSpPr>
          <p:nvPr>
            <p:ph type="title"/>
          </p:nvPr>
        </p:nvSpPr>
        <p:spPr>
          <a:xfrm>
            <a:off x="838200" y="365125"/>
            <a:ext cx="10515600" cy="1325563"/>
          </a:xfrm>
        </p:spPr>
        <p:txBody>
          <a:bodyPr/>
          <a:lstStyle>
            <a:lvl1pPr>
              <a:defRPr>
                <a:solidFill>
                  <a:schemeClr val="tx1">
                    <a:lumMod val="85000"/>
                    <a:lumOff val="15000"/>
                  </a:schemeClr>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717C211C-C6C1-4F37-8BB8-735F5A247145}"/>
              </a:ext>
            </a:extLst>
          </p:cNvPr>
          <p:cNvSpPr>
            <a:spLocks noGrp="1"/>
          </p:cNvSpPr>
          <p:nvPr>
            <p:ph idx="1"/>
          </p:nvPr>
        </p:nvSpPr>
        <p:spPr>
          <a:xfrm>
            <a:off x="838200" y="1825625"/>
            <a:ext cx="10515600" cy="364415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410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oter - blue">
    <p:spTree>
      <p:nvGrpSpPr>
        <p:cNvPr id="1" name=""/>
        <p:cNvGrpSpPr/>
        <p:nvPr/>
      </p:nvGrpSpPr>
      <p:grpSpPr>
        <a:xfrm>
          <a:off x="0" y="0"/>
          <a:ext cx="0" cy="0"/>
          <a:chOff x="0" y="0"/>
          <a:chExt cx="0" cy="0"/>
        </a:xfrm>
      </p:grpSpPr>
      <p:pic>
        <p:nvPicPr>
          <p:cNvPr id="2" name="Picture 1" descr="manchesterfire.gov.uk - web address | @manchesterfire - Twitter handle | facebook.com/manchesterfire - find us on Facebook">
            <a:extLst>
              <a:ext uri="{FF2B5EF4-FFF2-40B4-BE49-F238E27FC236}">
                <a16:creationId xmlns:a16="http://schemas.microsoft.com/office/drawing/2014/main" id="{67AFC842-3267-4E2F-B7FE-62B95B0296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C2882EA4-29BB-4784-8979-2C83FA8088F8}"/>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A515BC09-510A-4F1F-97FD-A69C23FB3BF9}"/>
              </a:ext>
            </a:extLst>
          </p:cNvPr>
          <p:cNvSpPr>
            <a:spLocks noGrp="1"/>
          </p:cNvSpPr>
          <p:nvPr>
            <p:ph sz="half" idx="1"/>
          </p:nvPr>
        </p:nvSpPr>
        <p:spPr>
          <a:xfrm>
            <a:off x="838200" y="1825625"/>
            <a:ext cx="5181600" cy="3777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EB8AA2EA-EFB7-4591-A895-D007E712FD19}"/>
              </a:ext>
            </a:extLst>
          </p:cNvPr>
          <p:cNvSpPr>
            <a:spLocks noGrp="1"/>
          </p:cNvSpPr>
          <p:nvPr>
            <p:ph sz="half" idx="2"/>
          </p:nvPr>
        </p:nvSpPr>
        <p:spPr>
          <a:xfrm>
            <a:off x="6172200" y="1825625"/>
            <a:ext cx="5181600" cy="3777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6434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oter - grey">
    <p:spTree>
      <p:nvGrpSpPr>
        <p:cNvPr id="1" name=""/>
        <p:cNvGrpSpPr/>
        <p:nvPr/>
      </p:nvGrpSpPr>
      <p:grpSpPr>
        <a:xfrm>
          <a:off x="0" y="0"/>
          <a:ext cx="0" cy="0"/>
          <a:chOff x="0" y="0"/>
          <a:chExt cx="0" cy="0"/>
        </a:xfrm>
      </p:grpSpPr>
      <p:pic>
        <p:nvPicPr>
          <p:cNvPr id="4" name="Picture 3" descr="manchesterfire.gov.uk - web address | @manchesterfire - Twitter handle | facebook.com/manchesterfire - find us on Facebook">
            <a:extLst>
              <a:ext uri="{FF2B5EF4-FFF2-40B4-BE49-F238E27FC236}">
                <a16:creationId xmlns:a16="http://schemas.microsoft.com/office/drawing/2014/main" id="{1846CF69-4F2F-46D5-BD3A-6D3D3D77EC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7CCE90FE-2752-4DC8-9188-9115E2318E9B}"/>
              </a:ext>
            </a:extLst>
          </p:cNvPr>
          <p:cNvSpPr>
            <a:spLocks noGrp="1"/>
          </p:cNvSpPr>
          <p:nvPr>
            <p:ph type="title"/>
          </p:nvPr>
        </p:nvSpPr>
        <p:spPr>
          <a:xfrm>
            <a:off x="838200" y="365125"/>
            <a:ext cx="10515600" cy="1325563"/>
          </a:xfrm>
        </p:spPr>
        <p:txBody>
          <a:bodyPr/>
          <a:lstStyle>
            <a:lvl1pPr>
              <a:defRPr>
                <a:solidFill>
                  <a:schemeClr val="tx1">
                    <a:lumMod val="85000"/>
                    <a:lumOff val="15000"/>
                  </a:schemeClr>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5C2E1A18-2CCA-45E0-85BB-6C76AE530474}"/>
              </a:ext>
            </a:extLst>
          </p:cNvPr>
          <p:cNvSpPr>
            <a:spLocks noGrp="1"/>
          </p:cNvSpPr>
          <p:nvPr>
            <p:ph idx="1"/>
          </p:nvPr>
        </p:nvSpPr>
        <p:spPr>
          <a:xfrm>
            <a:off x="838200" y="1825625"/>
            <a:ext cx="10515600" cy="364415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6878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Footer - grey">
    <p:spTree>
      <p:nvGrpSpPr>
        <p:cNvPr id="1" name=""/>
        <p:cNvGrpSpPr/>
        <p:nvPr/>
      </p:nvGrpSpPr>
      <p:grpSpPr>
        <a:xfrm>
          <a:off x="0" y="0"/>
          <a:ext cx="0" cy="0"/>
          <a:chOff x="0" y="0"/>
          <a:chExt cx="0" cy="0"/>
        </a:xfrm>
      </p:grpSpPr>
      <p:pic>
        <p:nvPicPr>
          <p:cNvPr id="4" name="Picture 3" descr="manchesterfire.gov.uk - web address | @manchesterfire - Twitter handle | facebook.com/manchesterfire - find us on Facebook">
            <a:extLst>
              <a:ext uri="{FF2B5EF4-FFF2-40B4-BE49-F238E27FC236}">
                <a16:creationId xmlns:a16="http://schemas.microsoft.com/office/drawing/2014/main" id="{1846CF69-4F2F-46D5-BD3A-6D3D3D77EC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F3BA009-AD3A-45D8-86D4-0282E827261A}"/>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F67153DC-61AC-4A56-81F9-F77EE48EB7E9}"/>
              </a:ext>
            </a:extLst>
          </p:cNvPr>
          <p:cNvSpPr>
            <a:spLocks noGrp="1"/>
          </p:cNvSpPr>
          <p:nvPr>
            <p:ph sz="half" idx="1"/>
          </p:nvPr>
        </p:nvSpPr>
        <p:spPr>
          <a:xfrm>
            <a:off x="838200" y="1825625"/>
            <a:ext cx="5181600" cy="3777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74A179A2-0525-4850-8122-FC5F463961BA}"/>
              </a:ext>
            </a:extLst>
          </p:cNvPr>
          <p:cNvSpPr>
            <a:spLocks noGrp="1"/>
          </p:cNvSpPr>
          <p:nvPr>
            <p:ph sz="half" idx="2"/>
          </p:nvPr>
        </p:nvSpPr>
        <p:spPr>
          <a:xfrm>
            <a:off x="6172200" y="1825625"/>
            <a:ext cx="5181600" cy="3777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3950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ooter - gre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893688-8AC3-48A1-9EED-FDFEBAD8BECF}"/>
              </a:ext>
            </a:extLst>
          </p:cNvPr>
          <p:cNvSpPr>
            <a:spLocks noGrp="1"/>
          </p:cNvSpPr>
          <p:nvPr>
            <p:ph type="title"/>
          </p:nvPr>
        </p:nvSpPr>
        <p:spPr>
          <a:xfrm>
            <a:off x="923452" y="805758"/>
            <a:ext cx="7599630" cy="1145169"/>
          </a:xfrm>
        </p:spPr>
        <p:txBody>
          <a:bodyPr/>
          <a:lstStyle>
            <a:lvl1pPr>
              <a:defRPr>
                <a:solidFill>
                  <a:schemeClr val="tx1">
                    <a:lumMod val="85000"/>
                    <a:lumOff val="15000"/>
                  </a:schemeClr>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FB9CDA9C-D570-4018-B4F6-73184F21D158}"/>
              </a:ext>
            </a:extLst>
          </p:cNvPr>
          <p:cNvSpPr>
            <a:spLocks noGrp="1"/>
          </p:cNvSpPr>
          <p:nvPr>
            <p:ph idx="1"/>
          </p:nvPr>
        </p:nvSpPr>
        <p:spPr>
          <a:xfrm>
            <a:off x="923452" y="2281473"/>
            <a:ext cx="5803273" cy="369381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B04B95F-365F-4A13-A87C-E88F74A3086D}"/>
              </a:ext>
            </a:extLst>
          </p:cNvPr>
          <p:cNvSpPr/>
          <p:nvPr userDrawn="1"/>
        </p:nvSpPr>
        <p:spPr>
          <a:xfrm>
            <a:off x="678426" y="639097"/>
            <a:ext cx="10213001" cy="5574890"/>
          </a:xfrm>
          <a:prstGeom prst="rect">
            <a:avLst/>
          </a:prstGeom>
          <a:noFill/>
          <a:ln w="127000">
            <a:solidFill>
              <a:srgbClr val="124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C24F7B4-986A-4C25-BC32-8420294270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393" y="-2458"/>
            <a:ext cx="10281828" cy="6858000"/>
          </a:xfrm>
          <a:prstGeom prst="rect">
            <a:avLst/>
          </a:prstGeom>
        </p:spPr>
      </p:pic>
    </p:spTree>
    <p:extLst>
      <p:ext uri="{BB962C8B-B14F-4D97-AF65-F5344CB8AC3E}">
        <p14:creationId xmlns:p14="http://schemas.microsoft.com/office/powerpoint/2010/main" val="101477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2AF8-6FBC-6493-6D08-C7C8318EE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559B8F-6D14-B2D1-94C2-E9E42A1F5D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1A49A-A198-0499-F124-989143A729C9}"/>
              </a:ext>
            </a:extLst>
          </p:cNvPr>
          <p:cNvSpPr>
            <a:spLocks noGrp="1"/>
          </p:cNvSpPr>
          <p:nvPr>
            <p:ph type="dt" sz="half" idx="10"/>
          </p:nvPr>
        </p:nvSpPr>
        <p:spPr/>
        <p:txBody>
          <a:bodyPr/>
          <a:lstStyle/>
          <a:p>
            <a:fld id="{70F20322-8A76-4294-86B4-D7CB23BB6C8B}" type="datetimeFigureOut">
              <a:rPr lang="en-GB" smtClean="0"/>
              <a:t>09/02/2023</a:t>
            </a:fld>
            <a:endParaRPr lang="en-GB" dirty="0"/>
          </a:p>
        </p:txBody>
      </p:sp>
      <p:sp>
        <p:nvSpPr>
          <p:cNvPr id="5" name="Footer Placeholder 4">
            <a:extLst>
              <a:ext uri="{FF2B5EF4-FFF2-40B4-BE49-F238E27FC236}">
                <a16:creationId xmlns:a16="http://schemas.microsoft.com/office/drawing/2014/main" id="{3127F6B7-8307-F0E2-C221-DE11B4A45C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C1A44A-1CF4-C267-0425-B4D2232E944C}"/>
              </a:ext>
            </a:extLst>
          </p:cNvPr>
          <p:cNvSpPr>
            <a:spLocks noGrp="1"/>
          </p:cNvSpPr>
          <p:nvPr>
            <p:ph type="sldNum" sz="quarter" idx="12"/>
          </p:nvPr>
        </p:nvSpPr>
        <p:spPr/>
        <p:txBody>
          <a:bodyPr/>
          <a:lstStyle/>
          <a:p>
            <a:fld id="{65CA37B7-B830-442B-8D48-D54EB8AC475E}" type="slidenum">
              <a:rPr lang="en-GB" smtClean="0"/>
              <a:t>‹#›</a:t>
            </a:fld>
            <a:endParaRPr lang="en-GB" dirty="0"/>
          </a:p>
        </p:txBody>
      </p:sp>
    </p:spTree>
    <p:extLst>
      <p:ext uri="{BB962C8B-B14F-4D97-AF65-F5344CB8AC3E}">
        <p14:creationId xmlns:p14="http://schemas.microsoft.com/office/powerpoint/2010/main" val="204613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Footer - gre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F0EEF51-7F88-49CE-8199-D107425E4EF5}"/>
              </a:ext>
            </a:extLst>
          </p:cNvPr>
          <p:cNvSpPr>
            <a:spLocks noGrp="1"/>
          </p:cNvSpPr>
          <p:nvPr>
            <p:ph type="title"/>
          </p:nvPr>
        </p:nvSpPr>
        <p:spPr>
          <a:xfrm>
            <a:off x="5821377" y="851023"/>
            <a:ext cx="5296278" cy="1145169"/>
          </a:xfrm>
        </p:spPr>
        <p:txBody>
          <a:bodyPr/>
          <a:lstStyle>
            <a:lvl1pPr>
              <a:defRPr>
                <a:solidFill>
                  <a:schemeClr val="tx1">
                    <a:lumMod val="85000"/>
                    <a:lumOff val="15000"/>
                  </a:schemeClr>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17317675-DE6A-4CB3-96C1-450024F35A73}"/>
              </a:ext>
            </a:extLst>
          </p:cNvPr>
          <p:cNvSpPr>
            <a:spLocks noGrp="1"/>
          </p:cNvSpPr>
          <p:nvPr>
            <p:ph idx="1"/>
          </p:nvPr>
        </p:nvSpPr>
        <p:spPr>
          <a:xfrm>
            <a:off x="5821377" y="2317685"/>
            <a:ext cx="5296278" cy="369381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EDCF30E-28E8-42F8-BE54-8E79044E2B05}"/>
              </a:ext>
            </a:extLst>
          </p:cNvPr>
          <p:cNvSpPr/>
          <p:nvPr userDrawn="1"/>
        </p:nvSpPr>
        <p:spPr>
          <a:xfrm>
            <a:off x="1326126" y="639097"/>
            <a:ext cx="10213001" cy="5574890"/>
          </a:xfrm>
          <a:prstGeom prst="rect">
            <a:avLst/>
          </a:prstGeom>
          <a:noFill/>
          <a:ln w="127000">
            <a:solidFill>
              <a:srgbClr val="124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person, outdoor, jacket, orange&#10;&#10;Description automatically generated">
            <a:extLst>
              <a:ext uri="{FF2B5EF4-FFF2-40B4-BE49-F238E27FC236}">
                <a16:creationId xmlns:a16="http://schemas.microsoft.com/office/drawing/2014/main" id="{B6F2E3CD-1CDA-4F4A-BCBC-22CC3AF689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458"/>
            <a:ext cx="10281651" cy="6858000"/>
          </a:xfrm>
          <a:prstGeom prst="rect">
            <a:avLst/>
          </a:prstGeom>
        </p:spPr>
      </p:pic>
    </p:spTree>
    <p:extLst>
      <p:ext uri="{BB962C8B-B14F-4D97-AF65-F5344CB8AC3E}">
        <p14:creationId xmlns:p14="http://schemas.microsoft.com/office/powerpoint/2010/main" val="1631066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Footer - gre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F0EEF51-7F88-49CE-8199-D107425E4EF5}"/>
              </a:ext>
            </a:extLst>
          </p:cNvPr>
          <p:cNvSpPr>
            <a:spLocks noGrp="1"/>
          </p:cNvSpPr>
          <p:nvPr>
            <p:ph type="title"/>
          </p:nvPr>
        </p:nvSpPr>
        <p:spPr>
          <a:xfrm>
            <a:off x="799722" y="851023"/>
            <a:ext cx="5296278" cy="1145169"/>
          </a:xfrm>
        </p:spPr>
        <p:txBody>
          <a:bodyPr/>
          <a:lstStyle>
            <a:lvl1pPr>
              <a:defRPr>
                <a:solidFill>
                  <a:schemeClr val="tx1">
                    <a:lumMod val="85000"/>
                    <a:lumOff val="15000"/>
                  </a:schemeClr>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17317675-DE6A-4CB3-96C1-450024F35A73}"/>
              </a:ext>
            </a:extLst>
          </p:cNvPr>
          <p:cNvSpPr>
            <a:spLocks noGrp="1"/>
          </p:cNvSpPr>
          <p:nvPr>
            <p:ph idx="1"/>
          </p:nvPr>
        </p:nvSpPr>
        <p:spPr>
          <a:xfrm>
            <a:off x="799722" y="2317685"/>
            <a:ext cx="5296278" cy="369381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D3B01E4-1C00-42E3-9D97-EB962B7AD4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04254" y="-41021"/>
            <a:ext cx="8387746" cy="6903465"/>
          </a:xfrm>
          <a:prstGeom prst="rect">
            <a:avLst/>
          </a:prstGeom>
        </p:spPr>
      </p:pic>
    </p:spTree>
    <p:extLst>
      <p:ext uri="{BB962C8B-B14F-4D97-AF65-F5344CB8AC3E}">
        <p14:creationId xmlns:p14="http://schemas.microsoft.com/office/powerpoint/2010/main" val="2800032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Footer - gre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637CDE-C6F5-4C22-824C-4F687B67373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C03D6A11-A16F-4936-9285-4D6F2183B7DF}"/>
              </a:ext>
            </a:extLst>
          </p:cNvPr>
          <p:cNvSpPr>
            <a:spLocks noGrp="1"/>
          </p:cNvSpPr>
          <p:nvPr>
            <p:ph type="title"/>
          </p:nvPr>
        </p:nvSpPr>
        <p:spPr>
          <a:xfrm>
            <a:off x="700133" y="2652664"/>
            <a:ext cx="5395867" cy="1145169"/>
          </a:xfrm>
        </p:spPr>
        <p:txBody>
          <a:bodyPr>
            <a:normAutofit/>
          </a:bodyPr>
          <a:lstStyle>
            <a:lvl1pPr>
              <a:defRPr sz="6600">
                <a:solidFill>
                  <a:schemeClr val="tx1">
                    <a:lumMod val="85000"/>
                    <a:lumOff val="15000"/>
                  </a:schemeClr>
                </a:solidFill>
              </a:defRPr>
            </a:lvl1pPr>
          </a:lstStyle>
          <a:p>
            <a:r>
              <a:rPr lang="en-US"/>
              <a:t>Click to edit Master title style</a:t>
            </a:r>
          </a:p>
        </p:txBody>
      </p:sp>
    </p:spTree>
    <p:extLst>
      <p:ext uri="{BB962C8B-B14F-4D97-AF65-F5344CB8AC3E}">
        <p14:creationId xmlns:p14="http://schemas.microsoft.com/office/powerpoint/2010/main" val="3425489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Footer - grey">
    <p:spTree>
      <p:nvGrpSpPr>
        <p:cNvPr id="1" name=""/>
        <p:cNvGrpSpPr/>
        <p:nvPr/>
      </p:nvGrpSpPr>
      <p:grpSpPr>
        <a:xfrm>
          <a:off x="0" y="0"/>
          <a:ext cx="0" cy="0"/>
          <a:chOff x="0" y="0"/>
          <a:chExt cx="0" cy="0"/>
        </a:xfrm>
      </p:grpSpPr>
      <p:pic>
        <p:nvPicPr>
          <p:cNvPr id="3" name="Picture 2" descr="A picture containing outdoor, person&#10;&#10;Description automatically generated">
            <a:extLst>
              <a:ext uri="{FF2B5EF4-FFF2-40B4-BE49-F238E27FC236}">
                <a16:creationId xmlns:a16="http://schemas.microsoft.com/office/drawing/2014/main" id="{416E80F7-04B2-4970-8DDC-C809CE7FD7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3027410" y="-274397"/>
            <a:ext cx="10693217" cy="7132397"/>
          </a:xfrm>
          <a:prstGeom prst="rect">
            <a:avLst/>
          </a:prstGeom>
        </p:spPr>
      </p:pic>
      <p:sp>
        <p:nvSpPr>
          <p:cNvPr id="5" name="Title 1">
            <a:extLst>
              <a:ext uri="{FF2B5EF4-FFF2-40B4-BE49-F238E27FC236}">
                <a16:creationId xmlns:a16="http://schemas.microsoft.com/office/drawing/2014/main" id="{C03D6A11-A16F-4936-9285-4D6F2183B7DF}"/>
              </a:ext>
            </a:extLst>
          </p:cNvPr>
          <p:cNvSpPr>
            <a:spLocks noGrp="1"/>
          </p:cNvSpPr>
          <p:nvPr>
            <p:ph type="title"/>
          </p:nvPr>
        </p:nvSpPr>
        <p:spPr>
          <a:xfrm>
            <a:off x="700133" y="2652664"/>
            <a:ext cx="5395867" cy="1145169"/>
          </a:xfrm>
        </p:spPr>
        <p:txBody>
          <a:bodyPr>
            <a:normAutofit/>
          </a:bodyPr>
          <a:lstStyle>
            <a:lvl1pPr>
              <a:defRPr sz="6600">
                <a:solidFill>
                  <a:schemeClr val="tx1">
                    <a:lumMod val="85000"/>
                    <a:lumOff val="15000"/>
                  </a:schemeClr>
                </a:solidFill>
              </a:defRPr>
            </a:lvl1pPr>
          </a:lstStyle>
          <a:p>
            <a:r>
              <a:rPr lang="en-US"/>
              <a:t>Click to edit Master title style</a:t>
            </a:r>
          </a:p>
        </p:txBody>
      </p:sp>
    </p:spTree>
    <p:extLst>
      <p:ext uri="{BB962C8B-B14F-4D97-AF65-F5344CB8AC3E}">
        <p14:creationId xmlns:p14="http://schemas.microsoft.com/office/powerpoint/2010/main" val="1871949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Footer - gre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A5A9E1-A807-431C-A04D-E09CCF5E75A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CD44440-6289-44EE-8CBE-1785CF2AE40C}"/>
              </a:ext>
            </a:extLst>
          </p:cNvPr>
          <p:cNvSpPr>
            <a:spLocks noGrp="1"/>
          </p:cNvSpPr>
          <p:nvPr>
            <p:ph type="title"/>
          </p:nvPr>
        </p:nvSpPr>
        <p:spPr>
          <a:xfrm>
            <a:off x="5567879" y="2725093"/>
            <a:ext cx="5395867" cy="1145169"/>
          </a:xfrm>
        </p:spPr>
        <p:txBody>
          <a:bodyPr>
            <a:normAutofit/>
          </a:bodyPr>
          <a:lstStyle>
            <a:lvl1pPr>
              <a:defRPr sz="6600">
                <a:solidFill>
                  <a:schemeClr val="tx1">
                    <a:lumMod val="85000"/>
                    <a:lumOff val="15000"/>
                  </a:schemeClr>
                </a:solidFill>
              </a:defRPr>
            </a:lvl1pPr>
          </a:lstStyle>
          <a:p>
            <a:r>
              <a:rPr lang="en-US"/>
              <a:t>Click to edit Master title style</a:t>
            </a:r>
          </a:p>
        </p:txBody>
      </p:sp>
    </p:spTree>
    <p:extLst>
      <p:ext uri="{BB962C8B-B14F-4D97-AF65-F5344CB8AC3E}">
        <p14:creationId xmlns:p14="http://schemas.microsoft.com/office/powerpoint/2010/main" val="442840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Footer - gre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D44440-6289-44EE-8CBE-1785CF2AE40C}"/>
              </a:ext>
            </a:extLst>
          </p:cNvPr>
          <p:cNvSpPr>
            <a:spLocks noGrp="1"/>
          </p:cNvSpPr>
          <p:nvPr>
            <p:ph type="title"/>
          </p:nvPr>
        </p:nvSpPr>
        <p:spPr>
          <a:xfrm>
            <a:off x="5567879" y="2725093"/>
            <a:ext cx="5395867" cy="1145169"/>
          </a:xfrm>
        </p:spPr>
        <p:txBody>
          <a:bodyPr>
            <a:normAutofit/>
          </a:bodyPr>
          <a:lstStyle>
            <a:lvl1pPr>
              <a:defRPr sz="6600">
                <a:solidFill>
                  <a:schemeClr val="tx1">
                    <a:lumMod val="85000"/>
                    <a:lumOff val="15000"/>
                  </a:schemeClr>
                </a:solidFill>
              </a:defRPr>
            </a:lvl1pPr>
          </a:lstStyle>
          <a:p>
            <a:r>
              <a:rPr lang="en-US"/>
              <a:t>Click to edit Master title style</a:t>
            </a:r>
          </a:p>
        </p:txBody>
      </p:sp>
      <p:pic>
        <p:nvPicPr>
          <p:cNvPr id="3" name="Picture 2" descr="A picture containing person, helmet&#10;&#10;Description automatically generated">
            <a:extLst>
              <a:ext uri="{FF2B5EF4-FFF2-40B4-BE49-F238E27FC236}">
                <a16:creationId xmlns:a16="http://schemas.microsoft.com/office/drawing/2014/main" id="{03D22677-6685-ECDF-B53B-BF03150A31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89903" y="0"/>
            <a:ext cx="10276318" cy="6858000"/>
          </a:xfrm>
          <a:prstGeom prst="rect">
            <a:avLst/>
          </a:prstGeom>
        </p:spPr>
      </p:pic>
    </p:spTree>
    <p:extLst>
      <p:ext uri="{BB962C8B-B14F-4D97-AF65-F5344CB8AC3E}">
        <p14:creationId xmlns:p14="http://schemas.microsoft.com/office/powerpoint/2010/main" val="906738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Footer - gre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5326CB-AD48-4C41-BB94-6F48539E3F97}"/>
              </a:ext>
            </a:extLst>
          </p:cNvPr>
          <p:cNvSpPr>
            <a:spLocks noGrp="1"/>
          </p:cNvSpPr>
          <p:nvPr>
            <p:ph type="title"/>
          </p:nvPr>
        </p:nvSpPr>
        <p:spPr>
          <a:xfrm>
            <a:off x="565078" y="5080963"/>
            <a:ext cx="6874267" cy="1325563"/>
          </a:xfrm>
        </p:spPr>
        <p:txBody>
          <a:bodyPr/>
          <a:lstStyle>
            <a:lvl1pPr>
              <a:defRPr>
                <a:solidFill>
                  <a:schemeClr val="tx1">
                    <a:lumMod val="85000"/>
                    <a:lumOff val="15000"/>
                  </a:schemeClr>
                </a:solidFill>
              </a:defRPr>
            </a:lvl1pPr>
          </a:lstStyle>
          <a:p>
            <a:r>
              <a:rPr lang="en-US" dirty="0"/>
              <a:t>Click to edit Master title style</a:t>
            </a:r>
          </a:p>
        </p:txBody>
      </p:sp>
      <p:pic>
        <p:nvPicPr>
          <p:cNvPr id="10" name="Picture 9" descr="A picture containing colorful, toy&#10;&#10;Description automatically generated">
            <a:extLst>
              <a:ext uri="{FF2B5EF4-FFF2-40B4-BE49-F238E27FC236}">
                <a16:creationId xmlns:a16="http://schemas.microsoft.com/office/drawing/2014/main" id="{05F6A71E-EF07-40EE-9542-3B98473482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702797" y="0"/>
            <a:ext cx="10743147" cy="7165701"/>
          </a:xfrm>
          <a:prstGeom prst="rect">
            <a:avLst/>
          </a:prstGeom>
        </p:spPr>
      </p:pic>
    </p:spTree>
    <p:extLst>
      <p:ext uri="{BB962C8B-B14F-4D97-AF65-F5344CB8AC3E}">
        <p14:creationId xmlns:p14="http://schemas.microsoft.com/office/powerpoint/2010/main" val="3497690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Footer - grey">
    <p:spTree>
      <p:nvGrpSpPr>
        <p:cNvPr id="1" name=""/>
        <p:cNvGrpSpPr/>
        <p:nvPr/>
      </p:nvGrpSpPr>
      <p:grpSpPr>
        <a:xfrm>
          <a:off x="0" y="0"/>
          <a:ext cx="0" cy="0"/>
          <a:chOff x="0" y="0"/>
          <a:chExt cx="0" cy="0"/>
        </a:xfrm>
      </p:grpSpPr>
      <p:pic>
        <p:nvPicPr>
          <p:cNvPr id="4" name="Picture 3" descr="A fire truck on fire&#10;&#10;Description automatically generated with low confidence">
            <a:extLst>
              <a:ext uri="{FF2B5EF4-FFF2-40B4-BE49-F238E27FC236}">
                <a16:creationId xmlns:a16="http://schemas.microsoft.com/office/drawing/2014/main" id="{ABACC0BA-2BCD-4594-AB9D-5B06679AF7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66164"/>
            <a:ext cx="12192000" cy="8128000"/>
          </a:xfrm>
          <a:prstGeom prst="rect">
            <a:avLst/>
          </a:prstGeom>
        </p:spPr>
      </p:pic>
      <p:sp>
        <p:nvSpPr>
          <p:cNvPr id="5" name="Rectangle 4">
            <a:extLst>
              <a:ext uri="{FF2B5EF4-FFF2-40B4-BE49-F238E27FC236}">
                <a16:creationId xmlns:a16="http://schemas.microsoft.com/office/drawing/2014/main" id="{BDB67359-CF7B-45C9-9923-0B4DDBEF0EC9}"/>
              </a:ext>
            </a:extLst>
          </p:cNvPr>
          <p:cNvSpPr/>
          <p:nvPr userDrawn="1"/>
        </p:nvSpPr>
        <p:spPr>
          <a:xfrm>
            <a:off x="0" y="1662953"/>
            <a:ext cx="12192000" cy="35320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D5326CB-AD48-4C41-BB94-6F48539E3F97}"/>
              </a:ext>
            </a:extLst>
          </p:cNvPr>
          <p:cNvSpPr>
            <a:spLocks noGrp="1"/>
          </p:cNvSpPr>
          <p:nvPr>
            <p:ph type="title"/>
          </p:nvPr>
        </p:nvSpPr>
        <p:spPr>
          <a:xfrm>
            <a:off x="385784" y="2242974"/>
            <a:ext cx="11393840" cy="2372052"/>
          </a:xfrm>
        </p:spPr>
        <p:txBody>
          <a:bodyPr/>
          <a:lstStyle>
            <a:lvl1pPr algn="ctr">
              <a:defRPr>
                <a:solidFill>
                  <a:schemeClr val="tx1">
                    <a:lumMod val="85000"/>
                    <a:lumOff val="15000"/>
                  </a:schemeClr>
                </a:solidFill>
              </a:defRPr>
            </a:lvl1pPr>
          </a:lstStyle>
          <a:p>
            <a:r>
              <a:rPr lang="en-US" dirty="0"/>
              <a:t>Click to edit Master title style</a:t>
            </a:r>
          </a:p>
        </p:txBody>
      </p:sp>
    </p:spTree>
    <p:extLst>
      <p:ext uri="{BB962C8B-B14F-4D97-AF65-F5344CB8AC3E}">
        <p14:creationId xmlns:p14="http://schemas.microsoft.com/office/powerpoint/2010/main" val="285785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7335-2745-1C2D-A119-5F78F70F4C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5AFA77-E4F2-F950-6B95-AC0A27EF5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8FFD40-AD93-9339-8CE7-8DD8ED6485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755C45-CD85-9E6E-9AD0-49F5F6C73960}"/>
              </a:ext>
            </a:extLst>
          </p:cNvPr>
          <p:cNvSpPr>
            <a:spLocks noGrp="1"/>
          </p:cNvSpPr>
          <p:nvPr>
            <p:ph type="dt" sz="half" idx="10"/>
          </p:nvPr>
        </p:nvSpPr>
        <p:spPr/>
        <p:txBody>
          <a:bodyPr/>
          <a:lstStyle/>
          <a:p>
            <a:fld id="{70F20322-8A76-4294-86B4-D7CB23BB6C8B}" type="datetimeFigureOut">
              <a:rPr lang="en-GB" smtClean="0"/>
              <a:t>09/02/2023</a:t>
            </a:fld>
            <a:endParaRPr lang="en-GB" dirty="0"/>
          </a:p>
        </p:txBody>
      </p:sp>
      <p:sp>
        <p:nvSpPr>
          <p:cNvPr id="6" name="Footer Placeholder 5">
            <a:extLst>
              <a:ext uri="{FF2B5EF4-FFF2-40B4-BE49-F238E27FC236}">
                <a16:creationId xmlns:a16="http://schemas.microsoft.com/office/drawing/2014/main" id="{4AD23B70-5A7D-B85A-34DD-73D8C2E0781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53FF81E-3BC5-7441-9189-67731FBAAFDD}"/>
              </a:ext>
            </a:extLst>
          </p:cNvPr>
          <p:cNvSpPr>
            <a:spLocks noGrp="1"/>
          </p:cNvSpPr>
          <p:nvPr>
            <p:ph type="sldNum" sz="quarter" idx="12"/>
          </p:nvPr>
        </p:nvSpPr>
        <p:spPr/>
        <p:txBody>
          <a:bodyPr/>
          <a:lstStyle/>
          <a:p>
            <a:fld id="{65CA37B7-B830-442B-8D48-D54EB8AC475E}" type="slidenum">
              <a:rPr lang="en-GB" smtClean="0"/>
              <a:t>‹#›</a:t>
            </a:fld>
            <a:endParaRPr lang="en-GB" dirty="0"/>
          </a:p>
        </p:txBody>
      </p:sp>
    </p:spTree>
    <p:extLst>
      <p:ext uri="{BB962C8B-B14F-4D97-AF65-F5344CB8AC3E}">
        <p14:creationId xmlns:p14="http://schemas.microsoft.com/office/powerpoint/2010/main" val="59909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AC80-8EE4-E53A-730C-C86CB2E5AC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BD9499-FE7E-8650-D279-FB0AFF6AF3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B3C8B3-1A25-7A31-ECA8-F81703A283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1630E0-24A0-5DDB-4F46-03ECD42A9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A50018-905E-C9DF-705B-16473923B3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81D219-47A2-4F29-5B98-1FC19E245593}"/>
              </a:ext>
            </a:extLst>
          </p:cNvPr>
          <p:cNvSpPr>
            <a:spLocks noGrp="1"/>
          </p:cNvSpPr>
          <p:nvPr>
            <p:ph type="dt" sz="half" idx="10"/>
          </p:nvPr>
        </p:nvSpPr>
        <p:spPr/>
        <p:txBody>
          <a:bodyPr/>
          <a:lstStyle/>
          <a:p>
            <a:fld id="{70F20322-8A76-4294-86B4-D7CB23BB6C8B}" type="datetimeFigureOut">
              <a:rPr lang="en-GB" smtClean="0"/>
              <a:t>09/02/2023</a:t>
            </a:fld>
            <a:endParaRPr lang="en-GB" dirty="0"/>
          </a:p>
        </p:txBody>
      </p:sp>
      <p:sp>
        <p:nvSpPr>
          <p:cNvPr id="8" name="Footer Placeholder 7">
            <a:extLst>
              <a:ext uri="{FF2B5EF4-FFF2-40B4-BE49-F238E27FC236}">
                <a16:creationId xmlns:a16="http://schemas.microsoft.com/office/drawing/2014/main" id="{F948DC0F-8260-2D37-A73D-D94109AD230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4CCA58-13BB-2569-A8B3-BD3743CF4D2C}"/>
              </a:ext>
            </a:extLst>
          </p:cNvPr>
          <p:cNvSpPr>
            <a:spLocks noGrp="1"/>
          </p:cNvSpPr>
          <p:nvPr>
            <p:ph type="sldNum" sz="quarter" idx="12"/>
          </p:nvPr>
        </p:nvSpPr>
        <p:spPr/>
        <p:txBody>
          <a:bodyPr/>
          <a:lstStyle/>
          <a:p>
            <a:fld id="{65CA37B7-B830-442B-8D48-D54EB8AC475E}" type="slidenum">
              <a:rPr lang="en-GB" smtClean="0"/>
              <a:t>‹#›</a:t>
            </a:fld>
            <a:endParaRPr lang="en-GB" dirty="0"/>
          </a:p>
        </p:txBody>
      </p:sp>
    </p:spTree>
    <p:extLst>
      <p:ext uri="{BB962C8B-B14F-4D97-AF65-F5344CB8AC3E}">
        <p14:creationId xmlns:p14="http://schemas.microsoft.com/office/powerpoint/2010/main" val="134167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4D5D-8537-CAA3-F096-DCD0A3A82F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DA7AD1-F851-239A-C43D-F359497BD924}"/>
              </a:ext>
            </a:extLst>
          </p:cNvPr>
          <p:cNvSpPr>
            <a:spLocks noGrp="1"/>
          </p:cNvSpPr>
          <p:nvPr>
            <p:ph type="dt" sz="half" idx="10"/>
          </p:nvPr>
        </p:nvSpPr>
        <p:spPr/>
        <p:txBody>
          <a:bodyPr/>
          <a:lstStyle/>
          <a:p>
            <a:fld id="{70F20322-8A76-4294-86B4-D7CB23BB6C8B}" type="datetimeFigureOut">
              <a:rPr lang="en-GB" smtClean="0"/>
              <a:t>09/02/2023</a:t>
            </a:fld>
            <a:endParaRPr lang="en-GB" dirty="0"/>
          </a:p>
        </p:txBody>
      </p:sp>
      <p:sp>
        <p:nvSpPr>
          <p:cNvPr id="4" name="Footer Placeholder 3">
            <a:extLst>
              <a:ext uri="{FF2B5EF4-FFF2-40B4-BE49-F238E27FC236}">
                <a16:creationId xmlns:a16="http://schemas.microsoft.com/office/drawing/2014/main" id="{227A1229-3D15-FE62-49AF-67D771B74F9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90F91FC-78DD-9594-FC16-96C200820447}"/>
              </a:ext>
            </a:extLst>
          </p:cNvPr>
          <p:cNvSpPr>
            <a:spLocks noGrp="1"/>
          </p:cNvSpPr>
          <p:nvPr>
            <p:ph type="sldNum" sz="quarter" idx="12"/>
          </p:nvPr>
        </p:nvSpPr>
        <p:spPr/>
        <p:txBody>
          <a:bodyPr/>
          <a:lstStyle/>
          <a:p>
            <a:fld id="{65CA37B7-B830-442B-8D48-D54EB8AC475E}" type="slidenum">
              <a:rPr lang="en-GB" smtClean="0"/>
              <a:t>‹#›</a:t>
            </a:fld>
            <a:endParaRPr lang="en-GB" dirty="0"/>
          </a:p>
        </p:txBody>
      </p:sp>
    </p:spTree>
    <p:extLst>
      <p:ext uri="{BB962C8B-B14F-4D97-AF65-F5344CB8AC3E}">
        <p14:creationId xmlns:p14="http://schemas.microsoft.com/office/powerpoint/2010/main" val="96139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FB1C4-28F7-14C0-11E1-69EC5432F2C8}"/>
              </a:ext>
            </a:extLst>
          </p:cNvPr>
          <p:cNvSpPr>
            <a:spLocks noGrp="1"/>
          </p:cNvSpPr>
          <p:nvPr>
            <p:ph type="dt" sz="half" idx="10"/>
          </p:nvPr>
        </p:nvSpPr>
        <p:spPr/>
        <p:txBody>
          <a:bodyPr/>
          <a:lstStyle/>
          <a:p>
            <a:fld id="{70F20322-8A76-4294-86B4-D7CB23BB6C8B}" type="datetimeFigureOut">
              <a:rPr lang="en-GB" smtClean="0"/>
              <a:t>09/02/2023</a:t>
            </a:fld>
            <a:endParaRPr lang="en-GB" dirty="0"/>
          </a:p>
        </p:txBody>
      </p:sp>
      <p:sp>
        <p:nvSpPr>
          <p:cNvPr id="3" name="Footer Placeholder 2">
            <a:extLst>
              <a:ext uri="{FF2B5EF4-FFF2-40B4-BE49-F238E27FC236}">
                <a16:creationId xmlns:a16="http://schemas.microsoft.com/office/drawing/2014/main" id="{289E8D04-6B74-3B46-1DCB-8CAC04C2C41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3491668-4BC4-67CC-4A16-6458D4696883}"/>
              </a:ext>
            </a:extLst>
          </p:cNvPr>
          <p:cNvSpPr>
            <a:spLocks noGrp="1"/>
          </p:cNvSpPr>
          <p:nvPr>
            <p:ph type="sldNum" sz="quarter" idx="12"/>
          </p:nvPr>
        </p:nvSpPr>
        <p:spPr/>
        <p:txBody>
          <a:bodyPr/>
          <a:lstStyle/>
          <a:p>
            <a:fld id="{65CA37B7-B830-442B-8D48-D54EB8AC475E}" type="slidenum">
              <a:rPr lang="en-GB" smtClean="0"/>
              <a:t>‹#›</a:t>
            </a:fld>
            <a:endParaRPr lang="en-GB" dirty="0"/>
          </a:p>
        </p:txBody>
      </p:sp>
    </p:spTree>
    <p:extLst>
      <p:ext uri="{BB962C8B-B14F-4D97-AF65-F5344CB8AC3E}">
        <p14:creationId xmlns:p14="http://schemas.microsoft.com/office/powerpoint/2010/main" val="324606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D72E-90A6-967B-29B5-0C352F316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688A50-630B-0338-1B63-90376B2DD4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C22F16-2710-57DD-03F2-AAEDA3EB9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CF538-5D19-EF3B-2CB4-FCA0AE4FB9A9}"/>
              </a:ext>
            </a:extLst>
          </p:cNvPr>
          <p:cNvSpPr>
            <a:spLocks noGrp="1"/>
          </p:cNvSpPr>
          <p:nvPr>
            <p:ph type="dt" sz="half" idx="10"/>
          </p:nvPr>
        </p:nvSpPr>
        <p:spPr/>
        <p:txBody>
          <a:bodyPr/>
          <a:lstStyle/>
          <a:p>
            <a:fld id="{70F20322-8A76-4294-86B4-D7CB23BB6C8B}" type="datetimeFigureOut">
              <a:rPr lang="en-GB" smtClean="0"/>
              <a:t>09/02/2023</a:t>
            </a:fld>
            <a:endParaRPr lang="en-GB" dirty="0"/>
          </a:p>
        </p:txBody>
      </p:sp>
      <p:sp>
        <p:nvSpPr>
          <p:cNvPr id="6" name="Footer Placeholder 5">
            <a:extLst>
              <a:ext uri="{FF2B5EF4-FFF2-40B4-BE49-F238E27FC236}">
                <a16:creationId xmlns:a16="http://schemas.microsoft.com/office/drawing/2014/main" id="{17208183-F37B-A9F2-5FE8-6797C3FBAD2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0AF2BC8-130A-8299-07A9-E26E09C2EF95}"/>
              </a:ext>
            </a:extLst>
          </p:cNvPr>
          <p:cNvSpPr>
            <a:spLocks noGrp="1"/>
          </p:cNvSpPr>
          <p:nvPr>
            <p:ph type="sldNum" sz="quarter" idx="12"/>
          </p:nvPr>
        </p:nvSpPr>
        <p:spPr/>
        <p:txBody>
          <a:bodyPr/>
          <a:lstStyle/>
          <a:p>
            <a:fld id="{65CA37B7-B830-442B-8D48-D54EB8AC475E}" type="slidenum">
              <a:rPr lang="en-GB" smtClean="0"/>
              <a:t>‹#›</a:t>
            </a:fld>
            <a:endParaRPr lang="en-GB" dirty="0"/>
          </a:p>
        </p:txBody>
      </p:sp>
    </p:spTree>
    <p:extLst>
      <p:ext uri="{BB962C8B-B14F-4D97-AF65-F5344CB8AC3E}">
        <p14:creationId xmlns:p14="http://schemas.microsoft.com/office/powerpoint/2010/main" val="250621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790C-D8DB-C484-2EFC-D4A0927EA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8BB6EA-1900-44E7-ACD1-F7CF77B4F8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F5CD268-5B40-B456-97C2-A46F5ACCF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E4099D-48E0-0619-3BB3-EA233CA4EC57}"/>
              </a:ext>
            </a:extLst>
          </p:cNvPr>
          <p:cNvSpPr>
            <a:spLocks noGrp="1"/>
          </p:cNvSpPr>
          <p:nvPr>
            <p:ph type="dt" sz="half" idx="10"/>
          </p:nvPr>
        </p:nvSpPr>
        <p:spPr/>
        <p:txBody>
          <a:bodyPr/>
          <a:lstStyle/>
          <a:p>
            <a:fld id="{70F20322-8A76-4294-86B4-D7CB23BB6C8B}" type="datetimeFigureOut">
              <a:rPr lang="en-GB" smtClean="0"/>
              <a:t>09/02/2023</a:t>
            </a:fld>
            <a:endParaRPr lang="en-GB" dirty="0"/>
          </a:p>
        </p:txBody>
      </p:sp>
      <p:sp>
        <p:nvSpPr>
          <p:cNvPr id="6" name="Footer Placeholder 5">
            <a:extLst>
              <a:ext uri="{FF2B5EF4-FFF2-40B4-BE49-F238E27FC236}">
                <a16:creationId xmlns:a16="http://schemas.microsoft.com/office/drawing/2014/main" id="{6E38592E-CD5E-85BE-8965-A0042CD9C6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AA3C2B9-E115-0010-7FB5-56C2BE7EAFDA}"/>
              </a:ext>
            </a:extLst>
          </p:cNvPr>
          <p:cNvSpPr>
            <a:spLocks noGrp="1"/>
          </p:cNvSpPr>
          <p:nvPr>
            <p:ph type="sldNum" sz="quarter" idx="12"/>
          </p:nvPr>
        </p:nvSpPr>
        <p:spPr/>
        <p:txBody>
          <a:bodyPr/>
          <a:lstStyle/>
          <a:p>
            <a:fld id="{65CA37B7-B830-442B-8D48-D54EB8AC475E}" type="slidenum">
              <a:rPr lang="en-GB" smtClean="0"/>
              <a:t>‹#›</a:t>
            </a:fld>
            <a:endParaRPr lang="en-GB" dirty="0"/>
          </a:p>
        </p:txBody>
      </p:sp>
    </p:spTree>
    <p:extLst>
      <p:ext uri="{BB962C8B-B14F-4D97-AF65-F5344CB8AC3E}">
        <p14:creationId xmlns:p14="http://schemas.microsoft.com/office/powerpoint/2010/main" val="27868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E6330-EAA3-783A-7E69-C3506BE28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09839-09D9-B53E-FD7B-958936100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D02AAB-304D-AF0C-C24B-E5F5213B0F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20322-8A76-4294-86B4-D7CB23BB6C8B}" type="datetimeFigureOut">
              <a:rPr lang="en-GB" smtClean="0"/>
              <a:t>09/02/2023</a:t>
            </a:fld>
            <a:endParaRPr lang="en-GB" dirty="0"/>
          </a:p>
        </p:txBody>
      </p:sp>
      <p:sp>
        <p:nvSpPr>
          <p:cNvPr id="5" name="Footer Placeholder 4">
            <a:extLst>
              <a:ext uri="{FF2B5EF4-FFF2-40B4-BE49-F238E27FC236}">
                <a16:creationId xmlns:a16="http://schemas.microsoft.com/office/drawing/2014/main" id="{7388EF01-A2C6-8234-A5D7-7151EF9A2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9361DF2-B321-691B-3B70-5B5FAB2D3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A37B7-B830-442B-8D48-D54EB8AC475E}" type="slidenum">
              <a:rPr lang="en-GB" smtClean="0"/>
              <a:t>‹#›</a:t>
            </a:fld>
            <a:endParaRPr lang="en-GB" dirty="0"/>
          </a:p>
        </p:txBody>
      </p:sp>
    </p:spTree>
    <p:extLst>
      <p:ext uri="{BB962C8B-B14F-4D97-AF65-F5344CB8AC3E}">
        <p14:creationId xmlns:p14="http://schemas.microsoft.com/office/powerpoint/2010/main" val="291187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98A76D-E81C-D44D-A409-C0D9CA1BF3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094223-AF06-4E47-9EC8-971C0FAEAA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15C57-C51E-2D43-AE8A-897B27542C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D989F3C-BD2A-D243-BA1E-592FD6FB5793}" type="datetimeFigureOut">
              <a:rPr lang="en-US" smtClean="0"/>
              <a:pPr/>
              <a:t>2/9/2023</a:t>
            </a:fld>
            <a:endParaRPr lang="en-US"/>
          </a:p>
        </p:txBody>
      </p:sp>
      <p:sp>
        <p:nvSpPr>
          <p:cNvPr id="5" name="Footer Placeholder 4">
            <a:extLst>
              <a:ext uri="{FF2B5EF4-FFF2-40B4-BE49-F238E27FC236}">
                <a16:creationId xmlns:a16="http://schemas.microsoft.com/office/drawing/2014/main" id="{1F34A4D5-3768-3540-AE78-6989E22EB2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F48E9B4-9D80-4C4B-BFDA-DEE549F53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449DC85-4E59-EF41-BAEC-A153FAFE25D8}" type="slidenum">
              <a:rPr lang="en-US" smtClean="0"/>
              <a:pPr/>
              <a:t>‹#›</a:t>
            </a:fld>
            <a:endParaRPr lang="en-US"/>
          </a:p>
        </p:txBody>
      </p:sp>
    </p:spTree>
    <p:extLst>
      <p:ext uri="{BB962C8B-B14F-4D97-AF65-F5344CB8AC3E}">
        <p14:creationId xmlns:p14="http://schemas.microsoft.com/office/powerpoint/2010/main" val="24685551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B2rFTbvwteo?feature=oembed"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D5AFEC-5CE8-C215-5C21-3723C9B6B72C}"/>
              </a:ext>
            </a:extLst>
          </p:cNvPr>
          <p:cNvSpPr>
            <a:spLocks noGrp="1"/>
          </p:cNvSpPr>
          <p:nvPr>
            <p:ph type="ctrTitle"/>
          </p:nvPr>
        </p:nvSpPr>
        <p:spPr>
          <a:xfrm>
            <a:off x="0" y="141682"/>
            <a:ext cx="5329543" cy="1039894"/>
          </a:xfrm>
        </p:spPr>
        <p:txBody>
          <a:bodyPr/>
          <a:lstStyle/>
          <a:p>
            <a:r>
              <a:rPr lang="en-GB" b="1" dirty="0">
                <a:latin typeface="Arial" panose="020B0604020202020204" pitchFamily="34" charset="0"/>
                <a:cs typeface="Arial" panose="020B0604020202020204" pitchFamily="34" charset="0"/>
              </a:rPr>
              <a:t>Road</a:t>
            </a:r>
            <a:r>
              <a:rPr lang="en-GB" b="1" baseline="0" dirty="0">
                <a:latin typeface="Arial" panose="020B0604020202020204" pitchFamily="34" charset="0"/>
                <a:cs typeface="Arial" panose="020B0604020202020204" pitchFamily="34" charset="0"/>
              </a:rPr>
              <a:t> Safety</a:t>
            </a:r>
            <a:endParaRPr lang="en-GB"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1B70982-0776-57DE-45C6-C00DBC38B0D7}"/>
              </a:ext>
            </a:extLst>
          </p:cNvPr>
          <p:cNvSpPr txBox="1"/>
          <p:nvPr/>
        </p:nvSpPr>
        <p:spPr>
          <a:xfrm>
            <a:off x="4293902" y="1221694"/>
            <a:ext cx="2725426" cy="769441"/>
          </a:xfrm>
          <a:prstGeom prst="rect">
            <a:avLst/>
          </a:prstGeom>
          <a:noFill/>
        </p:spPr>
        <p:txBody>
          <a:bodyPr wrap="none" rtlCol="0">
            <a:spAutoFit/>
          </a:bodyPr>
          <a:lstStyle/>
          <a:p>
            <a:r>
              <a:rPr lang="en-GB" sz="4400" b="1" dirty="0">
                <a:latin typeface="Arial" panose="020B0604020202020204" pitchFamily="34" charset="0"/>
                <a:cs typeface="Arial" panose="020B0604020202020204" pitchFamily="34" charset="0"/>
              </a:rPr>
              <a:t>Speeding</a:t>
            </a:r>
          </a:p>
        </p:txBody>
      </p:sp>
      <p:pic>
        <p:nvPicPr>
          <p:cNvPr id="4" name="Picture 2" descr="1 in 4 fatal crashes involve someone driving too fast">
            <a:extLst>
              <a:ext uri="{FF2B5EF4-FFF2-40B4-BE49-F238E27FC236}">
                <a16:creationId xmlns:a16="http://schemas.microsoft.com/office/drawing/2014/main" id="{B345A9C9-9548-599F-C3F7-43334089E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116" y="2031254"/>
            <a:ext cx="9591261" cy="380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3C4-174F-D496-55BC-A45E7D38FBDB}"/>
              </a:ext>
            </a:extLst>
          </p:cNvPr>
          <p:cNvSpPr>
            <a:spLocks noGrp="1"/>
          </p:cNvSpPr>
          <p:nvPr>
            <p:ph type="title"/>
          </p:nvPr>
        </p:nvSpPr>
        <p:spPr>
          <a:xfrm>
            <a:off x="371834" y="214205"/>
            <a:ext cx="11141765" cy="1325563"/>
          </a:xfrm>
        </p:spPr>
        <p:txBody>
          <a:bodyPr>
            <a:normAutofit/>
          </a:bodyPr>
          <a:lstStyle/>
          <a:p>
            <a:r>
              <a:rPr lang="en-GB" sz="2800" b="1" dirty="0">
                <a:latin typeface="Arial" panose="020B0604020202020204" pitchFamily="34" charset="0"/>
                <a:cs typeface="Arial" panose="020B0604020202020204" pitchFamily="34" charset="0"/>
              </a:rPr>
              <a:t>Speeding Drivers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Expect To Be caught</a:t>
            </a:r>
          </a:p>
        </p:txBody>
      </p:sp>
      <p:sp>
        <p:nvSpPr>
          <p:cNvPr id="3" name="Content Placeholder 2">
            <a:extLst>
              <a:ext uri="{FF2B5EF4-FFF2-40B4-BE49-F238E27FC236}">
                <a16:creationId xmlns:a16="http://schemas.microsoft.com/office/drawing/2014/main" id="{649467FC-48C7-002B-3E50-E78AB0C0C9DC}"/>
              </a:ext>
            </a:extLst>
          </p:cNvPr>
          <p:cNvSpPr>
            <a:spLocks noGrp="1"/>
          </p:cNvSpPr>
          <p:nvPr>
            <p:ph idx="1"/>
          </p:nvPr>
        </p:nvSpPr>
        <p:spPr>
          <a:xfrm>
            <a:off x="212035" y="1386924"/>
            <a:ext cx="5063350" cy="4486275"/>
          </a:xfrm>
        </p:spPr>
        <p:txBody>
          <a:bodyPr>
            <a:normAutofit/>
          </a:bodyPr>
          <a:lstStyle/>
          <a:p>
            <a:endParaRPr lang="en-GB" sz="2000" dirty="0"/>
          </a:p>
          <a:p>
            <a:r>
              <a:rPr lang="en-GB" sz="2000" b="0" i="0" dirty="0">
                <a:solidFill>
                  <a:srgbClr val="282828"/>
                </a:solidFill>
                <a:effectLst/>
                <a:latin typeface="Arial" panose="020B0604020202020204" pitchFamily="34" charset="0"/>
                <a:cs typeface="Arial" panose="020B0604020202020204" pitchFamily="34" charset="0"/>
              </a:rPr>
              <a:t>Safe road users comply with road rules and share responsibility for the safety of everyone who uses roads. </a:t>
            </a:r>
          </a:p>
          <a:p>
            <a:r>
              <a:rPr lang="en-GB" sz="2000" b="0" i="0" dirty="0">
                <a:solidFill>
                  <a:srgbClr val="282828"/>
                </a:solidFill>
                <a:effectLst/>
                <a:latin typeface="Arial" panose="020B0604020202020204" pitchFamily="34" charset="0"/>
                <a:cs typeface="Arial" panose="020B0604020202020204" pitchFamily="34" charset="0"/>
              </a:rPr>
              <a:t>Most road deaths and injuries are caused by unsafe driver behaviour, often because drivers are going too fast for road conditions. </a:t>
            </a:r>
          </a:p>
          <a:p>
            <a:r>
              <a:rPr lang="en-GB" sz="2000" b="0" i="0" dirty="0">
                <a:solidFill>
                  <a:srgbClr val="282828"/>
                </a:solidFill>
                <a:effectLst/>
                <a:latin typeface="Arial" panose="020B0604020202020204" pitchFamily="34" charset="0"/>
                <a:cs typeface="Arial" panose="020B0604020202020204" pitchFamily="34" charset="0"/>
              </a:rPr>
              <a:t>Investment in roads policing and a comprehensive speed enforcement programme is essential to catch speeding drivers and deter people from speeding.</a:t>
            </a:r>
          </a:p>
          <a:p>
            <a:endParaRPr lang="en-GB" sz="2000" dirty="0"/>
          </a:p>
        </p:txBody>
      </p:sp>
      <p:pic>
        <p:nvPicPr>
          <p:cNvPr id="4" name="Picture 3">
            <a:extLst>
              <a:ext uri="{FF2B5EF4-FFF2-40B4-BE49-F238E27FC236}">
                <a16:creationId xmlns:a16="http://schemas.microsoft.com/office/drawing/2014/main" id="{8FD40734-9316-8394-DB9E-98D605C707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043" y="5792506"/>
            <a:ext cx="12216063" cy="1064181"/>
          </a:xfrm>
          <a:prstGeom prst="rect">
            <a:avLst/>
          </a:prstGeom>
        </p:spPr>
      </p:pic>
      <p:pic>
        <p:nvPicPr>
          <p:cNvPr id="7" name="Picture 6" descr="Police speed monitoring dual carriageway">
            <a:extLst>
              <a:ext uri="{FF2B5EF4-FFF2-40B4-BE49-F238E27FC236}">
                <a16:creationId xmlns:a16="http://schemas.microsoft.com/office/drawing/2014/main" id="{832C4327-28D5-D295-1640-F18C781CC0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1988" y="1711154"/>
            <a:ext cx="4873284" cy="3435692"/>
          </a:xfrm>
          <a:prstGeom prst="rect">
            <a:avLst/>
          </a:prstGeom>
          <a:noFill/>
          <a:ln>
            <a:noFill/>
          </a:ln>
        </p:spPr>
      </p:pic>
    </p:spTree>
    <p:extLst>
      <p:ext uri="{BB962C8B-B14F-4D97-AF65-F5344CB8AC3E}">
        <p14:creationId xmlns:p14="http://schemas.microsoft.com/office/powerpoint/2010/main" val="235480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3C4-174F-D496-55BC-A45E7D38FBDB}"/>
              </a:ext>
            </a:extLst>
          </p:cNvPr>
          <p:cNvSpPr>
            <a:spLocks noGrp="1"/>
          </p:cNvSpPr>
          <p:nvPr>
            <p:ph type="title"/>
          </p:nvPr>
        </p:nvSpPr>
        <p:spPr>
          <a:xfrm>
            <a:off x="212035" y="365125"/>
            <a:ext cx="11141765" cy="1325563"/>
          </a:xfrm>
        </p:spPr>
        <p:txBody>
          <a:bodyPr/>
          <a:lstStyle/>
          <a:p>
            <a:r>
              <a:rPr lang="en-GB" sz="2800" b="1" i="0" dirty="0">
                <a:effectLst/>
                <a:latin typeface="Arial" panose="020B0604020202020204" pitchFamily="34" charset="0"/>
                <a:cs typeface="Arial" panose="020B0604020202020204" pitchFamily="34" charset="0"/>
              </a:rPr>
              <a:t>Speeding Penalties</a:t>
            </a:r>
            <a:br>
              <a:rPr lang="en-GB" b="1" i="0" dirty="0">
                <a:effectLst/>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49467FC-48C7-002B-3E50-E78AB0C0C9DC}"/>
              </a:ext>
            </a:extLst>
          </p:cNvPr>
          <p:cNvSpPr>
            <a:spLocks noGrp="1"/>
          </p:cNvSpPr>
          <p:nvPr>
            <p:ph idx="1"/>
          </p:nvPr>
        </p:nvSpPr>
        <p:spPr>
          <a:xfrm>
            <a:off x="212035" y="1364566"/>
            <a:ext cx="5883965" cy="4427939"/>
          </a:xfrm>
        </p:spPr>
        <p:txBody>
          <a:bodyPr>
            <a:normAutofit/>
          </a:bodyPr>
          <a:lstStyle/>
          <a:p>
            <a:pPr algn="l"/>
            <a:r>
              <a:rPr lang="en-GB" sz="2000" b="0" i="0" dirty="0">
                <a:solidFill>
                  <a:srgbClr val="0B0C0C"/>
                </a:solidFill>
                <a:effectLst/>
                <a:latin typeface="Arial" panose="020B0604020202020204" pitchFamily="34" charset="0"/>
                <a:cs typeface="Arial" panose="020B0604020202020204" pitchFamily="34" charset="0"/>
              </a:rPr>
              <a:t>The minimum penalty for speeding is a £100 fine and 3 penalty points added to your licence.</a:t>
            </a:r>
          </a:p>
          <a:p>
            <a:pPr algn="l"/>
            <a:r>
              <a:rPr lang="en-GB" sz="2000" b="0" i="0" dirty="0">
                <a:solidFill>
                  <a:srgbClr val="0B0C0C"/>
                </a:solidFill>
                <a:effectLst/>
                <a:latin typeface="Arial" panose="020B0604020202020204" pitchFamily="34" charset="0"/>
                <a:cs typeface="Arial" panose="020B0604020202020204" pitchFamily="34" charset="0"/>
              </a:rPr>
              <a:t>You could be disqualified from driving if you build up 12 or more penalty points within a period of 3 years.</a:t>
            </a:r>
          </a:p>
          <a:p>
            <a:pPr algn="l"/>
            <a:r>
              <a:rPr lang="en-GB" sz="2000" b="0" i="0" dirty="0">
                <a:solidFill>
                  <a:srgbClr val="0B0C0C"/>
                </a:solidFill>
                <a:effectLst/>
                <a:latin typeface="Arial" panose="020B0604020202020204" pitchFamily="34" charset="0"/>
                <a:cs typeface="Arial" panose="020B0604020202020204" pitchFamily="34" charset="0"/>
              </a:rPr>
              <a:t>New drivers, still within 2 years of passing their driving test, will have their diving licence revoked (withdrawn), if they build up 6 or more penalty points.</a:t>
            </a:r>
          </a:p>
          <a:p>
            <a:pPr algn="l"/>
            <a:endParaRPr lang="en-GB" sz="2000" dirty="0">
              <a:solidFill>
                <a:srgbClr val="0B0C0C"/>
              </a:solidFill>
              <a:latin typeface="Calibri" panose="020F0502020204030204" pitchFamily="34" charset="0"/>
              <a:cs typeface="Calibri" panose="020F0502020204030204" pitchFamily="34" charset="0"/>
            </a:endParaRPr>
          </a:p>
          <a:p>
            <a:pPr marL="0" indent="0" algn="l">
              <a:buNone/>
            </a:pPr>
            <a:r>
              <a:rPr lang="en-GB" sz="2000" dirty="0">
                <a:solidFill>
                  <a:srgbClr val="FF0000"/>
                </a:solidFill>
                <a:latin typeface="Arial" panose="020B0604020202020204" pitchFamily="34" charset="0"/>
                <a:cs typeface="Arial" panose="020B0604020202020204" pitchFamily="34" charset="0"/>
              </a:rPr>
              <a:t>Please remember to drive safely, to protect yourself and others. Thank you. </a:t>
            </a:r>
          </a:p>
          <a:p>
            <a:pPr marL="0" indent="0" algn="l">
              <a:buNone/>
            </a:pPr>
            <a:endParaRPr lang="en-GB" sz="2000" b="0" i="0" dirty="0">
              <a:solidFill>
                <a:srgbClr val="0B0C0C"/>
              </a:solidFill>
              <a:effectLst/>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FD40734-9316-8394-DB9E-98D605C707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043" y="5792506"/>
            <a:ext cx="12216063" cy="1064181"/>
          </a:xfrm>
          <a:prstGeom prst="rect">
            <a:avLst/>
          </a:prstGeom>
        </p:spPr>
      </p:pic>
      <p:pic>
        <p:nvPicPr>
          <p:cNvPr id="2060" name="Picture 12" descr="Speed Camera Sign">
            <a:extLst>
              <a:ext uri="{FF2B5EF4-FFF2-40B4-BE49-F238E27FC236}">
                <a16:creationId xmlns:a16="http://schemas.microsoft.com/office/drawing/2014/main" id="{11DB9682-A27F-B762-52C7-3D84A0E5A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506" y="1133746"/>
            <a:ext cx="4613765" cy="3644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8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5F1C6-52B4-DF81-4008-7E085C856A0B}"/>
              </a:ext>
            </a:extLst>
          </p:cNvPr>
          <p:cNvSpPr>
            <a:spLocks noGrp="1"/>
          </p:cNvSpPr>
          <p:nvPr>
            <p:ph type="ctrTitle"/>
          </p:nvPr>
        </p:nvSpPr>
        <p:spPr/>
        <p:txBody>
          <a:bodyPr>
            <a:normAutofit/>
          </a:bodyPr>
          <a:lstStyle/>
          <a:p>
            <a:r>
              <a:rPr lang="en-GB" sz="5400" b="1" dirty="0"/>
              <a:t>Thank You </a:t>
            </a:r>
            <a:br>
              <a:rPr lang="en-GB" sz="5400" b="1" dirty="0"/>
            </a:br>
            <a:r>
              <a:rPr lang="en-GB" sz="5400" b="1" dirty="0"/>
              <a:t>Any Questions ?</a:t>
            </a:r>
          </a:p>
        </p:txBody>
      </p:sp>
      <p:sp>
        <p:nvSpPr>
          <p:cNvPr id="5" name="TextBox 4">
            <a:extLst>
              <a:ext uri="{FF2B5EF4-FFF2-40B4-BE49-F238E27FC236}">
                <a16:creationId xmlns:a16="http://schemas.microsoft.com/office/drawing/2014/main" id="{DA57417F-D1B2-A12F-3368-3F5D0D40FB87}"/>
              </a:ext>
            </a:extLst>
          </p:cNvPr>
          <p:cNvSpPr txBox="1"/>
          <p:nvPr/>
        </p:nvSpPr>
        <p:spPr>
          <a:xfrm>
            <a:off x="526002" y="423454"/>
            <a:ext cx="6094520" cy="923330"/>
          </a:xfrm>
          <a:prstGeom prst="rect">
            <a:avLst/>
          </a:prstGeom>
          <a:noFill/>
        </p:spPr>
        <p:txBody>
          <a:bodyPr wrap="square">
            <a:spAutoFit/>
          </a:bodyPr>
          <a:lstStyle/>
          <a:p>
            <a:r>
              <a:rPr lang="en-GB" sz="5400" b="1" dirty="0">
                <a:latin typeface="Arial" panose="020B0604020202020204" pitchFamily="34" charset="0"/>
                <a:cs typeface="Arial" panose="020B0604020202020204" pitchFamily="34" charset="0"/>
              </a:rPr>
              <a:t>Speeding</a:t>
            </a:r>
          </a:p>
        </p:txBody>
      </p:sp>
    </p:spTree>
    <p:extLst>
      <p:ext uri="{BB962C8B-B14F-4D97-AF65-F5344CB8AC3E}">
        <p14:creationId xmlns:p14="http://schemas.microsoft.com/office/powerpoint/2010/main" val="124570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3C4-174F-D496-55BC-A45E7D38FBDB}"/>
              </a:ext>
            </a:extLst>
          </p:cNvPr>
          <p:cNvSpPr>
            <a:spLocks noGrp="1"/>
          </p:cNvSpPr>
          <p:nvPr>
            <p:ph type="title"/>
          </p:nvPr>
        </p:nvSpPr>
        <p:spPr>
          <a:xfrm>
            <a:off x="212035" y="0"/>
            <a:ext cx="11141765" cy="1366290"/>
          </a:xfrm>
        </p:spPr>
        <p:txBody>
          <a:bodyPr>
            <a:normAutofit/>
          </a:bodyPr>
          <a:lstStyle/>
          <a:p>
            <a:r>
              <a:rPr lang="en-GB" sz="2800" b="1" dirty="0">
                <a:latin typeface="Arial" panose="020B0604020202020204" pitchFamily="34" charset="0"/>
                <a:cs typeface="Arial" panose="020B0604020202020204" pitchFamily="34" charset="0"/>
              </a:rPr>
              <a:t>‘Mistakes’ – Speeding (Film)</a:t>
            </a:r>
            <a:br>
              <a:rPr lang="en-GB" sz="2800" b="1" dirty="0">
                <a:latin typeface="Arial" panose="020B0604020202020204" pitchFamily="34" charset="0"/>
                <a:cs typeface="Arial" panose="020B0604020202020204" pitchFamily="34" charset="0"/>
              </a:rPr>
            </a:br>
            <a:r>
              <a:rPr lang="en-GB" sz="2800" dirty="0">
                <a:solidFill>
                  <a:srgbClr val="FF0000"/>
                </a:solidFill>
                <a:latin typeface="Arial" panose="020B0604020202020204" pitchFamily="34" charset="0"/>
                <a:cs typeface="Arial" panose="020B0604020202020204" pitchFamily="34" charset="0"/>
              </a:rPr>
              <a:t>Some viewers may find this distressing.</a:t>
            </a:r>
            <a:endParaRPr lang="en-GB" sz="2800" b="1" dirty="0">
              <a:solidFill>
                <a:schemeClr val="bg2">
                  <a:lumMod val="2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40734-9316-8394-DB9E-98D605C707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043" y="6003235"/>
            <a:ext cx="12216063" cy="853452"/>
          </a:xfrm>
          <a:prstGeom prst="rect">
            <a:avLst/>
          </a:prstGeom>
        </p:spPr>
      </p:pic>
      <p:pic>
        <p:nvPicPr>
          <p:cNvPr id="7" name="Online Media 6" title="'Mistakes' (New Zealand road safety advert)">
            <a:hlinkClick r:id="" action="ppaction://media"/>
            <a:extLst>
              <a:ext uri="{FF2B5EF4-FFF2-40B4-BE49-F238E27FC236}">
                <a16:creationId xmlns:a16="http://schemas.microsoft.com/office/drawing/2014/main" id="{D8641FAE-92F1-E536-1336-3D6AE8417795}"/>
              </a:ext>
            </a:extLst>
          </p:cNvPr>
          <p:cNvPicPr>
            <a:picLocks noRot="1" noChangeAspect="1"/>
          </p:cNvPicPr>
          <p:nvPr>
            <a:videoFile r:link="rId1"/>
          </p:nvPr>
        </p:nvPicPr>
        <p:blipFill>
          <a:blip r:embed="rId5"/>
          <a:stretch>
            <a:fillRect/>
          </a:stretch>
        </p:blipFill>
        <p:spPr>
          <a:xfrm>
            <a:off x="2190654" y="1441624"/>
            <a:ext cx="7184525" cy="4486275"/>
          </a:xfrm>
          <a:prstGeom prst="rect">
            <a:avLst/>
          </a:prstGeom>
        </p:spPr>
      </p:pic>
    </p:spTree>
    <p:extLst>
      <p:ext uri="{BB962C8B-B14F-4D97-AF65-F5344CB8AC3E}">
        <p14:creationId xmlns:p14="http://schemas.microsoft.com/office/powerpoint/2010/main" val="78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3C4-174F-D496-55BC-A45E7D38FBDB}"/>
              </a:ext>
            </a:extLst>
          </p:cNvPr>
          <p:cNvSpPr>
            <a:spLocks noGrp="1"/>
          </p:cNvSpPr>
          <p:nvPr>
            <p:ph type="title"/>
          </p:nvPr>
        </p:nvSpPr>
        <p:spPr>
          <a:xfrm>
            <a:off x="212035" y="365125"/>
            <a:ext cx="11141765" cy="1325563"/>
          </a:xfrm>
        </p:spPr>
        <p:txBody>
          <a:bodyPr>
            <a:normAutofit/>
          </a:bodyPr>
          <a:lstStyle/>
          <a:p>
            <a:r>
              <a:rPr lang="en-GB" sz="2800" b="1" dirty="0">
                <a:latin typeface="Arial" panose="020B0604020202020204" pitchFamily="34" charset="0"/>
                <a:cs typeface="Arial" panose="020B0604020202020204" pitchFamily="34" charset="0"/>
              </a:rPr>
              <a:t>Speed Limits Are Not Targets</a:t>
            </a:r>
          </a:p>
        </p:txBody>
      </p:sp>
      <p:sp>
        <p:nvSpPr>
          <p:cNvPr id="3" name="Content Placeholder 2">
            <a:extLst>
              <a:ext uri="{FF2B5EF4-FFF2-40B4-BE49-F238E27FC236}">
                <a16:creationId xmlns:a16="http://schemas.microsoft.com/office/drawing/2014/main" id="{649467FC-48C7-002B-3E50-E78AB0C0C9DC}"/>
              </a:ext>
            </a:extLst>
          </p:cNvPr>
          <p:cNvSpPr>
            <a:spLocks noGrp="1"/>
          </p:cNvSpPr>
          <p:nvPr>
            <p:ph idx="1"/>
          </p:nvPr>
        </p:nvSpPr>
        <p:spPr>
          <a:xfrm>
            <a:off x="212035" y="1825625"/>
            <a:ext cx="11141765" cy="4351338"/>
          </a:xfrm>
        </p:spPr>
        <p:txBody>
          <a:bodyPr/>
          <a:lstStyle/>
          <a:p>
            <a:r>
              <a:rPr lang="en-GB" sz="2000" b="0" i="0" dirty="0">
                <a:effectLst/>
                <a:latin typeface="Arial" panose="020B0604020202020204" pitchFamily="34" charset="0"/>
                <a:cs typeface="Arial" panose="020B0604020202020204" pitchFamily="34" charset="0"/>
              </a:rPr>
              <a:t>Speed limits are limits, not targets. </a:t>
            </a:r>
          </a:p>
          <a:p>
            <a:endParaRPr lang="en-GB" sz="2000" b="0" i="0" dirty="0">
              <a:effectLst/>
              <a:latin typeface="Arial" panose="020B0604020202020204" pitchFamily="34" charset="0"/>
              <a:cs typeface="Arial" panose="020B0604020202020204" pitchFamily="34" charset="0"/>
            </a:endParaRPr>
          </a:p>
          <a:p>
            <a:r>
              <a:rPr lang="en-GB" sz="2000" b="0" i="0" dirty="0">
                <a:effectLst/>
                <a:latin typeface="Arial" panose="020B0604020202020204" pitchFamily="34" charset="0"/>
                <a:cs typeface="Arial" panose="020B0604020202020204" pitchFamily="34" charset="0"/>
              </a:rPr>
              <a:t>When a car crashes, it’s the amount of kinetic energy that the car has which determines the force of impact. Kinetic energy is the energy of motion. Small increases in speed lead to much higher increases in kinetic energy.</a:t>
            </a:r>
          </a:p>
          <a:p>
            <a:endParaRPr lang="en-GB" sz="2000" b="0" i="0" dirty="0">
              <a:effectLst/>
              <a:latin typeface="Arial" panose="020B0604020202020204" pitchFamily="34" charset="0"/>
              <a:cs typeface="Arial" panose="020B0604020202020204" pitchFamily="34" charset="0"/>
            </a:endParaRPr>
          </a:p>
          <a:p>
            <a:pPr algn="l"/>
            <a:r>
              <a:rPr lang="en-GB" sz="2000" b="0" i="0" dirty="0">
                <a:effectLst/>
                <a:latin typeface="Arial" panose="020B0604020202020204" pitchFamily="34" charset="0"/>
                <a:cs typeface="Arial" panose="020B0604020202020204" pitchFamily="34" charset="0"/>
              </a:rPr>
              <a:t>When you’re driving, it’s hard to perceive that a slight increase in speed is really so damaging..</a:t>
            </a:r>
          </a:p>
          <a:p>
            <a:pPr algn="l"/>
            <a:endParaRPr lang="en-GB" sz="2000" b="0" i="0" dirty="0">
              <a:effectLst/>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a:t>
            </a:r>
            <a:r>
              <a:rPr lang="en-GB" sz="2000" b="0" i="0" dirty="0">
                <a:effectLst/>
                <a:latin typeface="Arial" panose="020B0604020202020204" pitchFamily="34" charset="0"/>
                <a:cs typeface="Arial" panose="020B0604020202020204" pitchFamily="34" charset="0"/>
              </a:rPr>
              <a:t>rashes at higher speeds cause more severe injuries and deaths.</a:t>
            </a:r>
          </a:p>
          <a:p>
            <a:pPr marL="0" indent="0" algn="l">
              <a:buNone/>
            </a:pPr>
            <a:endParaRPr lang="en-GB" sz="2000" b="0" i="0" dirty="0">
              <a:effectLst/>
              <a:latin typeface="Calibri" panose="020F0502020204030204" pitchFamily="34" charset="0"/>
              <a:cs typeface="Calibri" panose="020F0502020204030204" pitchFamily="34" charset="0"/>
            </a:endParaRPr>
          </a:p>
          <a:p>
            <a:endParaRPr lang="en-GB" sz="2000" b="0" i="0" dirty="0">
              <a:solidFill>
                <a:srgbClr val="282828"/>
              </a:solidFill>
              <a:effectLst/>
              <a:latin typeface="Calibri" panose="020F0502020204030204" pitchFamily="34" charset="0"/>
              <a:cs typeface="Calibri" panose="020F05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8FD40734-9316-8394-DB9E-98D605C707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043" y="6003235"/>
            <a:ext cx="12216063" cy="853452"/>
          </a:xfrm>
          <a:prstGeom prst="rect">
            <a:avLst/>
          </a:prstGeom>
        </p:spPr>
      </p:pic>
      <p:pic>
        <p:nvPicPr>
          <p:cNvPr id="6" name="Picture 5" descr="A red and white circle with a black and white image of two cars crashing into each other">
            <a:extLst>
              <a:ext uri="{FF2B5EF4-FFF2-40B4-BE49-F238E27FC236}">
                <a16:creationId xmlns:a16="http://schemas.microsoft.com/office/drawing/2014/main" id="{EFCE8A3F-2F22-33F7-27D6-20C5E09F21B0}"/>
              </a:ext>
            </a:extLst>
          </p:cNvPr>
          <p:cNvPicPr>
            <a:picLocks noChangeAspect="1"/>
          </p:cNvPicPr>
          <p:nvPr/>
        </p:nvPicPr>
        <p:blipFill>
          <a:blip r:embed="rId3"/>
          <a:stretch>
            <a:fillRect/>
          </a:stretch>
        </p:blipFill>
        <p:spPr>
          <a:xfrm>
            <a:off x="9419208" y="512362"/>
            <a:ext cx="1763911" cy="1591646"/>
          </a:xfrm>
          <a:prstGeom prst="rect">
            <a:avLst/>
          </a:prstGeom>
        </p:spPr>
      </p:pic>
    </p:spTree>
    <p:extLst>
      <p:ext uri="{BB962C8B-B14F-4D97-AF65-F5344CB8AC3E}">
        <p14:creationId xmlns:p14="http://schemas.microsoft.com/office/powerpoint/2010/main" val="217175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3C4-174F-D496-55BC-A45E7D38FBDB}"/>
              </a:ext>
            </a:extLst>
          </p:cNvPr>
          <p:cNvSpPr>
            <a:spLocks noGrp="1"/>
          </p:cNvSpPr>
          <p:nvPr>
            <p:ph type="title"/>
          </p:nvPr>
        </p:nvSpPr>
        <p:spPr>
          <a:xfrm>
            <a:off x="212035" y="365125"/>
            <a:ext cx="11141765" cy="1325563"/>
          </a:xfrm>
        </p:spPr>
        <p:txBody>
          <a:bodyPr>
            <a:normAutofit/>
          </a:bodyPr>
          <a:lstStyle/>
          <a:p>
            <a:r>
              <a:rPr lang="en-GB" sz="2800" b="1" dirty="0">
                <a:latin typeface="Arial" panose="020B0604020202020204" pitchFamily="34" charset="0"/>
                <a:cs typeface="Arial" panose="020B0604020202020204" pitchFamily="34" charset="0"/>
              </a:rPr>
              <a:t>Rural Roads Are Not Racetracks</a:t>
            </a:r>
          </a:p>
        </p:txBody>
      </p:sp>
      <p:sp>
        <p:nvSpPr>
          <p:cNvPr id="3" name="Content Placeholder 2">
            <a:extLst>
              <a:ext uri="{FF2B5EF4-FFF2-40B4-BE49-F238E27FC236}">
                <a16:creationId xmlns:a16="http://schemas.microsoft.com/office/drawing/2014/main" id="{649467FC-48C7-002B-3E50-E78AB0C0C9DC}"/>
              </a:ext>
            </a:extLst>
          </p:cNvPr>
          <p:cNvSpPr>
            <a:spLocks noGrp="1"/>
          </p:cNvSpPr>
          <p:nvPr>
            <p:ph idx="1"/>
          </p:nvPr>
        </p:nvSpPr>
        <p:spPr>
          <a:xfrm>
            <a:off x="88753" y="1516982"/>
            <a:ext cx="6003235" cy="3910151"/>
          </a:xfrm>
        </p:spPr>
        <p:txBody>
          <a:bodyPr>
            <a:normAutofit/>
          </a:bodyPr>
          <a:lstStyle/>
          <a:p>
            <a:r>
              <a:rPr lang="en-GB" sz="2000" dirty="0">
                <a:latin typeface="Arial" panose="020B0604020202020204" pitchFamily="34" charset="0"/>
                <a:cs typeface="Arial" panose="020B0604020202020204" pitchFamily="34" charset="0"/>
              </a:rPr>
              <a:t>Narrow, bendy roads often lack pavements or cycle paths and are unsuited to high speeds.</a:t>
            </a:r>
          </a:p>
          <a:p>
            <a:pPr algn="l"/>
            <a:r>
              <a:rPr lang="en-GB" sz="2000" b="0" i="0" dirty="0">
                <a:effectLst/>
                <a:latin typeface="Arial" panose="020B0604020202020204" pitchFamily="34" charset="0"/>
                <a:cs typeface="Arial" panose="020B0604020202020204" pitchFamily="34" charset="0"/>
              </a:rPr>
              <a:t>Rural roads pose high risks, accounting for well over half of all fatal crashes. </a:t>
            </a:r>
          </a:p>
          <a:p>
            <a:pPr algn="l"/>
            <a:r>
              <a:rPr lang="en-GB" sz="2000" b="0" i="0" dirty="0">
                <a:effectLst/>
                <a:latin typeface="Arial" panose="020B0604020202020204" pitchFamily="34" charset="0"/>
                <a:cs typeface="Arial" panose="020B0604020202020204" pitchFamily="34" charset="0"/>
              </a:rPr>
              <a:t>Speed is often a major factor in rural road crashes. A study showed a 10% increase in average speed results in a 30% increase in fatal and serious crashes.</a:t>
            </a:r>
          </a:p>
          <a:p>
            <a:pPr algn="l"/>
            <a:r>
              <a:rPr lang="en-GB" sz="2000" b="0" i="0" dirty="0">
                <a:effectLst/>
                <a:latin typeface="Arial" panose="020B0604020202020204" pitchFamily="34" charset="0"/>
                <a:cs typeface="Arial" panose="020B0604020202020204" pitchFamily="34" charset="0"/>
              </a:rPr>
              <a:t>The most common crash types on rural roads are collisions at intersections, head-on collisions and running off the road.</a:t>
            </a:r>
          </a:p>
          <a:p>
            <a:endParaRPr lang="en-GB" dirty="0"/>
          </a:p>
        </p:txBody>
      </p:sp>
      <p:pic>
        <p:nvPicPr>
          <p:cNvPr id="4" name="Picture 3">
            <a:extLst>
              <a:ext uri="{FF2B5EF4-FFF2-40B4-BE49-F238E27FC236}">
                <a16:creationId xmlns:a16="http://schemas.microsoft.com/office/drawing/2014/main" id="{8FD40734-9316-8394-DB9E-98D605C707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043" y="5870713"/>
            <a:ext cx="12216063" cy="985974"/>
          </a:xfrm>
          <a:prstGeom prst="rect">
            <a:avLst/>
          </a:prstGeom>
        </p:spPr>
      </p:pic>
      <p:pic>
        <p:nvPicPr>
          <p:cNvPr id="8" name="Picture 7" descr="Panormama rural road">
            <a:extLst>
              <a:ext uri="{FF2B5EF4-FFF2-40B4-BE49-F238E27FC236}">
                <a16:creationId xmlns:a16="http://schemas.microsoft.com/office/drawing/2014/main" id="{A843E5A5-082E-5C11-54A5-1D37EDC566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287" y="1516982"/>
            <a:ext cx="5658678" cy="3481919"/>
          </a:xfrm>
          <a:prstGeom prst="rect">
            <a:avLst/>
          </a:prstGeom>
          <a:noFill/>
        </p:spPr>
      </p:pic>
    </p:spTree>
    <p:extLst>
      <p:ext uri="{BB962C8B-B14F-4D97-AF65-F5344CB8AC3E}">
        <p14:creationId xmlns:p14="http://schemas.microsoft.com/office/powerpoint/2010/main" val="259045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3C4-174F-D496-55BC-A45E7D38FBDB}"/>
              </a:ext>
              <a:ext uri="{C183D7F6-B498-43B3-948B-1728B52AA6E4}">
                <adec:decorative xmlns:adec="http://schemas.microsoft.com/office/drawing/2017/decorative" val="0"/>
              </a:ext>
            </a:extLst>
          </p:cNvPr>
          <p:cNvSpPr>
            <a:spLocks noGrp="1"/>
          </p:cNvSpPr>
          <p:nvPr>
            <p:ph type="title"/>
          </p:nvPr>
        </p:nvSpPr>
        <p:spPr>
          <a:xfrm>
            <a:off x="212035" y="365125"/>
            <a:ext cx="11141765" cy="1325563"/>
          </a:xfrm>
        </p:spPr>
        <p:txBody>
          <a:bodyPr>
            <a:normAutofit/>
          </a:bodyPr>
          <a:lstStyle/>
          <a:p>
            <a:r>
              <a:rPr lang="en-GB" sz="2800" b="1" dirty="0">
                <a:latin typeface="Arial" panose="020B0604020202020204" pitchFamily="34" charset="0"/>
                <a:cs typeface="Arial" panose="020B0604020202020204" pitchFamily="34" charset="0"/>
              </a:rPr>
              <a:t>Stopping Distances</a:t>
            </a:r>
          </a:p>
        </p:txBody>
      </p:sp>
      <p:sp>
        <p:nvSpPr>
          <p:cNvPr id="3" name="Content Placeholder 2">
            <a:extLst>
              <a:ext uri="{FF2B5EF4-FFF2-40B4-BE49-F238E27FC236}">
                <a16:creationId xmlns:a16="http://schemas.microsoft.com/office/drawing/2014/main" id="{649467FC-48C7-002B-3E50-E78AB0C0C9DC}"/>
              </a:ext>
              <a:ext uri="{C183D7F6-B498-43B3-948B-1728B52AA6E4}">
                <adec:decorative xmlns:adec="http://schemas.microsoft.com/office/drawing/2017/decorative" val="0"/>
              </a:ext>
            </a:extLst>
          </p:cNvPr>
          <p:cNvSpPr>
            <a:spLocks noGrp="1"/>
          </p:cNvSpPr>
          <p:nvPr>
            <p:ph idx="1"/>
          </p:nvPr>
        </p:nvSpPr>
        <p:spPr>
          <a:xfrm>
            <a:off x="212035" y="1825625"/>
            <a:ext cx="11141765" cy="4351338"/>
          </a:xfrm>
        </p:spPr>
        <p:txBody>
          <a:bodyPr/>
          <a:lstStyle/>
          <a:p>
            <a:r>
              <a:rPr lang="en-GB" sz="2000" b="0" i="0" dirty="0">
                <a:effectLst/>
                <a:latin typeface="Arial" panose="020B0604020202020204" pitchFamily="34" charset="0"/>
                <a:cs typeface="Arial" panose="020B0604020202020204" pitchFamily="34" charset="0"/>
              </a:rPr>
              <a:t>A vehicle travelling at 20mph would stop in time to avoid a child running out three car-lengths in front. The same vehicle travelling at 25mph would not be able to stop in time, and would hit the child at 18mph. </a:t>
            </a:r>
            <a:r>
              <a:rPr lang="en-GB" sz="2000" b="1" i="0" dirty="0">
                <a:effectLst/>
                <a:latin typeface="Arial" panose="020B0604020202020204" pitchFamily="34" charset="0"/>
                <a:cs typeface="Arial" panose="020B0604020202020204" pitchFamily="34" charset="0"/>
              </a:rPr>
              <a:t>This is roughly the same impact as a child falling from an upstairs window.</a:t>
            </a:r>
          </a:p>
          <a:p>
            <a:r>
              <a:rPr lang="en-GB" sz="2000" b="0" i="0" dirty="0">
                <a:effectLst/>
                <a:latin typeface="Arial" panose="020B0604020202020204" pitchFamily="34" charset="0"/>
                <a:cs typeface="Arial" panose="020B0604020202020204" pitchFamily="34" charset="0"/>
              </a:rPr>
              <a:t>Driving is unpredictable and if something unexpected happens on the road ahead, such as a child stepping out from between parked cars, it is a driver’s speed that will determine whether they can stop in time and, if they can’t stop, how hard they will hit.</a:t>
            </a:r>
          </a:p>
          <a:p>
            <a:r>
              <a:rPr lang="en-GB" sz="2000" dirty="0">
                <a:latin typeface="Arial" panose="020B0604020202020204" pitchFamily="34" charset="0"/>
                <a:cs typeface="Arial" panose="020B0604020202020204" pitchFamily="34" charset="0"/>
              </a:rPr>
              <a:t>In adverse weather, such as icy roads stopping distance increases by up to 10 times.</a:t>
            </a:r>
          </a:p>
          <a:p>
            <a:endParaRPr lang="en-GB" sz="2000" b="0" i="0" dirty="0">
              <a:solidFill>
                <a:srgbClr val="282828"/>
              </a:solidFill>
              <a:effectLst/>
              <a:latin typeface="ff-tisa-sans-web-pro"/>
            </a:endParaRPr>
          </a:p>
          <a:p>
            <a:endParaRPr lang="en-GB" dirty="0"/>
          </a:p>
        </p:txBody>
      </p:sp>
      <p:pic>
        <p:nvPicPr>
          <p:cNvPr id="4" name="Picture 3">
            <a:extLst>
              <a:ext uri="{FF2B5EF4-FFF2-40B4-BE49-F238E27FC236}">
                <a16:creationId xmlns:a16="http://schemas.microsoft.com/office/drawing/2014/main" id="{8FD40734-9316-8394-DB9E-98D605C707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043" y="6176963"/>
            <a:ext cx="12216063" cy="679724"/>
          </a:xfrm>
          <a:prstGeom prst="rect">
            <a:avLst/>
          </a:prstGeom>
        </p:spPr>
      </p:pic>
      <p:pic>
        <p:nvPicPr>
          <p:cNvPr id="6" name="Picture 5">
            <a:extLst>
              <a:ext uri="{FF2B5EF4-FFF2-40B4-BE49-F238E27FC236}">
                <a16:creationId xmlns:a16="http://schemas.microsoft.com/office/drawing/2014/main" id="{D4408BFC-3137-F45E-19D0-187FBEAFFEC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V="1">
            <a:off x="4923689" y="4571995"/>
            <a:ext cx="2588460" cy="972185"/>
          </a:xfrm>
          <a:prstGeom prst="rect">
            <a:avLst/>
          </a:prstGeom>
          <a:noFill/>
        </p:spPr>
      </p:pic>
      <p:pic>
        <p:nvPicPr>
          <p:cNvPr id="7" name="Picture 6">
            <a:extLst>
              <a:ext uri="{FF2B5EF4-FFF2-40B4-BE49-F238E27FC236}">
                <a16:creationId xmlns:a16="http://schemas.microsoft.com/office/drawing/2014/main" id="{D4363367-A757-10E3-5539-588EBD80F3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07514" y="4500860"/>
            <a:ext cx="1392845" cy="1541166"/>
          </a:xfrm>
          <a:prstGeom prst="rect">
            <a:avLst/>
          </a:prstGeom>
        </p:spPr>
      </p:pic>
      <p:pic>
        <p:nvPicPr>
          <p:cNvPr id="8" name="Picture 7">
            <a:extLst>
              <a:ext uri="{FF2B5EF4-FFF2-40B4-BE49-F238E27FC236}">
                <a16:creationId xmlns:a16="http://schemas.microsoft.com/office/drawing/2014/main" id="{E7C222DF-57F9-F379-FFF6-BACC679CBAA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91642" y="4571995"/>
            <a:ext cx="1530501" cy="1350503"/>
          </a:xfrm>
          <a:prstGeom prst="rect">
            <a:avLst/>
          </a:prstGeom>
        </p:spPr>
      </p:pic>
    </p:spTree>
    <p:extLst>
      <p:ext uri="{BB962C8B-B14F-4D97-AF65-F5344CB8AC3E}">
        <p14:creationId xmlns:p14="http://schemas.microsoft.com/office/powerpoint/2010/main" val="157851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3C4-174F-D496-55BC-A45E7D38FBDB}"/>
              </a:ext>
            </a:extLst>
          </p:cNvPr>
          <p:cNvSpPr>
            <a:spLocks noGrp="1"/>
          </p:cNvSpPr>
          <p:nvPr>
            <p:ph type="title"/>
          </p:nvPr>
        </p:nvSpPr>
        <p:spPr>
          <a:xfrm>
            <a:off x="442854" y="365125"/>
            <a:ext cx="11141765" cy="1325563"/>
          </a:xfrm>
        </p:spPr>
        <p:txBody>
          <a:bodyPr>
            <a:normAutofit/>
          </a:bodyPr>
          <a:lstStyle/>
          <a:p>
            <a:r>
              <a:rPr lang="en-GB" sz="2800" b="1" dirty="0">
                <a:latin typeface="Arial" panose="020B0604020202020204" pitchFamily="34" charset="0"/>
                <a:cs typeface="Arial" panose="020B0604020202020204" pitchFamily="34" charset="0"/>
              </a:rPr>
              <a:t>The Two Second Rule</a:t>
            </a:r>
          </a:p>
        </p:txBody>
      </p:sp>
      <p:pic>
        <p:nvPicPr>
          <p:cNvPr id="4" name="Picture 3">
            <a:extLst>
              <a:ext uri="{FF2B5EF4-FFF2-40B4-BE49-F238E27FC236}">
                <a16:creationId xmlns:a16="http://schemas.microsoft.com/office/drawing/2014/main" id="{8FD40734-9316-8394-DB9E-98D605C707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063" y="6176963"/>
            <a:ext cx="12216063" cy="848002"/>
          </a:xfrm>
          <a:prstGeom prst="rect">
            <a:avLst/>
          </a:prstGeom>
        </p:spPr>
      </p:pic>
      <p:sp>
        <p:nvSpPr>
          <p:cNvPr id="6" name="Content Placeholder 5">
            <a:extLst>
              <a:ext uri="{FF2B5EF4-FFF2-40B4-BE49-F238E27FC236}">
                <a16:creationId xmlns:a16="http://schemas.microsoft.com/office/drawing/2014/main" id="{4C4C5C26-0275-BBDE-674F-CC9949605943}"/>
              </a:ext>
            </a:extLst>
          </p:cNvPr>
          <p:cNvSpPr>
            <a:spLocks noGrp="1"/>
          </p:cNvSpPr>
          <p:nvPr>
            <p:ph idx="1"/>
          </p:nvPr>
        </p:nvSpPr>
        <p:spPr>
          <a:xfrm>
            <a:off x="212035" y="1690688"/>
            <a:ext cx="5691615" cy="3831223"/>
          </a:xfrm>
        </p:spPr>
        <p:txBody>
          <a:bodyPr>
            <a:normAutofit/>
          </a:bodyPr>
          <a:lstStyle/>
          <a:p>
            <a:r>
              <a:rPr lang="en-GB" sz="2000" b="0" i="0" dirty="0">
                <a:solidFill>
                  <a:srgbClr val="111111"/>
                </a:solidFill>
                <a:effectLst/>
                <a:latin typeface="Arial" panose="020B0604020202020204" pitchFamily="34" charset="0"/>
                <a:cs typeface="Arial" panose="020B0604020202020204" pitchFamily="34" charset="0"/>
              </a:rPr>
              <a:t>The </a:t>
            </a:r>
            <a:r>
              <a:rPr lang="en-GB" sz="2000" i="0" dirty="0">
                <a:solidFill>
                  <a:srgbClr val="111111"/>
                </a:solidFill>
                <a:effectLst/>
                <a:latin typeface="Arial" panose="020B0604020202020204" pitchFamily="34" charset="0"/>
                <a:cs typeface="Arial" panose="020B0604020202020204" pitchFamily="34" charset="0"/>
              </a:rPr>
              <a:t>two-second rule </a:t>
            </a:r>
            <a:r>
              <a:rPr lang="en-GB" sz="2000" b="0" i="0" dirty="0">
                <a:solidFill>
                  <a:srgbClr val="111111"/>
                </a:solidFill>
                <a:effectLst/>
                <a:latin typeface="Arial" panose="020B0604020202020204" pitchFamily="34" charset="0"/>
                <a:cs typeface="Arial" panose="020B0604020202020204" pitchFamily="34" charset="0"/>
              </a:rPr>
              <a:t>is a rule of thumb by which a driver may maintain a safe trailing distance at any speed. The rule is that a driver should ideally stay at least </a:t>
            </a:r>
            <a:r>
              <a:rPr lang="en-GB" sz="2000" b="0" i="0" u="sng" dirty="0">
                <a:solidFill>
                  <a:srgbClr val="111111"/>
                </a:solidFill>
                <a:effectLst/>
                <a:latin typeface="Arial" panose="020B0604020202020204" pitchFamily="34" charset="0"/>
                <a:cs typeface="Arial" panose="020B0604020202020204" pitchFamily="34" charset="0"/>
              </a:rPr>
              <a:t>two seconds behind </a:t>
            </a:r>
            <a:r>
              <a:rPr lang="en-GB" sz="2000" b="0" i="0" dirty="0">
                <a:solidFill>
                  <a:srgbClr val="111111"/>
                </a:solidFill>
                <a:effectLst/>
                <a:latin typeface="Arial" panose="020B0604020202020204" pitchFamily="34" charset="0"/>
                <a:cs typeface="Arial" panose="020B0604020202020204" pitchFamily="34" charset="0"/>
              </a:rPr>
              <a:t>any vehicle that is directly in front of his or her vehicle.</a:t>
            </a:r>
          </a:p>
          <a:p>
            <a:pPr algn="l"/>
            <a:r>
              <a:rPr lang="en-GB" sz="2000" dirty="0">
                <a:solidFill>
                  <a:srgbClr val="222222"/>
                </a:solidFill>
                <a:latin typeface="Arial" panose="020B0604020202020204" pitchFamily="34" charset="0"/>
                <a:cs typeface="Arial" panose="020B0604020202020204" pitchFamily="34" charset="0"/>
              </a:rPr>
              <a:t>A</a:t>
            </a:r>
            <a:r>
              <a:rPr lang="en-GB" sz="2000" b="0" i="0" dirty="0">
                <a:solidFill>
                  <a:srgbClr val="222222"/>
                </a:solidFill>
                <a:effectLst/>
                <a:latin typeface="Arial" panose="020B0604020202020204" pitchFamily="34" charset="0"/>
                <a:cs typeface="Arial" panose="020B0604020202020204" pitchFamily="34" charset="0"/>
              </a:rPr>
              <a:t>llow at least a two-second gap between you and the vehicle in front on roads carrying faster-moving traffic and in tunnels where visibility is reduced. </a:t>
            </a:r>
          </a:p>
          <a:p>
            <a:pPr algn="l"/>
            <a:r>
              <a:rPr lang="en-GB" sz="2000" b="0" i="0" dirty="0">
                <a:solidFill>
                  <a:srgbClr val="222222"/>
                </a:solidFill>
                <a:effectLst/>
                <a:latin typeface="Arial" panose="020B0604020202020204" pitchFamily="34" charset="0"/>
                <a:cs typeface="Arial" panose="020B0604020202020204" pitchFamily="34" charset="0"/>
              </a:rPr>
              <a:t>The gap should be at least doubled on wet roads and increased still further on icy roads</a:t>
            </a:r>
          </a:p>
          <a:p>
            <a:pPr marL="0" indent="0">
              <a:buNone/>
            </a:pPr>
            <a:endParaRPr lang="en-GB" sz="2000" dirty="0">
              <a:latin typeface="Calibri" panose="020F0502020204030204" pitchFamily="34" charset="0"/>
              <a:cs typeface="Calibri" panose="020F0502020204030204" pitchFamily="34" charset="0"/>
            </a:endParaRPr>
          </a:p>
        </p:txBody>
      </p:sp>
      <p:pic>
        <p:nvPicPr>
          <p:cNvPr id="2050" name="Picture 2" descr="Diagram showing Vehicles using the 2 second rule and time reached to landmark">
            <a:extLst>
              <a:ext uri="{FF2B5EF4-FFF2-40B4-BE49-F238E27FC236}">
                <a16:creationId xmlns:a16="http://schemas.microsoft.com/office/drawing/2014/main" id="{6CA0D144-5DD3-B735-734E-77E02F719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650" y="2219419"/>
            <a:ext cx="5983895" cy="214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95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3C4-174F-D496-55BC-A45E7D38FBDB}"/>
              </a:ext>
            </a:extLst>
          </p:cNvPr>
          <p:cNvSpPr>
            <a:spLocks noGrp="1"/>
          </p:cNvSpPr>
          <p:nvPr>
            <p:ph type="title"/>
          </p:nvPr>
        </p:nvSpPr>
        <p:spPr>
          <a:xfrm>
            <a:off x="96626" y="0"/>
            <a:ext cx="11141765" cy="1325563"/>
          </a:xfrm>
        </p:spPr>
        <p:txBody>
          <a:bodyPr>
            <a:normAutofit/>
          </a:bodyPr>
          <a:lstStyle/>
          <a:p>
            <a:r>
              <a:rPr lang="en-GB" sz="2800" b="1" i="0" dirty="0">
                <a:effectLst/>
                <a:latin typeface="Arial" panose="020B0604020202020204" pitchFamily="34" charset="0"/>
                <a:cs typeface="Arial" panose="020B0604020202020204" pitchFamily="34" charset="0"/>
              </a:rPr>
              <a:t>Stopping Distances</a:t>
            </a:r>
            <a:endParaRPr lang="en-GB" sz="28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D40734-9316-8394-DB9E-98D605C707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043" y="5792506"/>
            <a:ext cx="12216063" cy="1064181"/>
          </a:xfrm>
          <a:prstGeom prst="rect">
            <a:avLst/>
          </a:prstGeom>
        </p:spPr>
      </p:pic>
      <p:pic>
        <p:nvPicPr>
          <p:cNvPr id="3" name="Content Placeholder 2" descr="Diagram showing typical stopping distances, shown in thinking distance and braking distance">
            <a:extLst>
              <a:ext uri="{FF2B5EF4-FFF2-40B4-BE49-F238E27FC236}">
                <a16:creationId xmlns:a16="http://schemas.microsoft.com/office/drawing/2014/main" id="{8F041A5F-7B1B-7A55-2E31-70D9C211A35A}"/>
              </a:ext>
            </a:extLst>
          </p:cNvPr>
          <p:cNvPicPr>
            <a:picLocks noGrp="1" noChangeAspect="1"/>
          </p:cNvPicPr>
          <p:nvPr>
            <p:ph idx="1"/>
          </p:nvPr>
        </p:nvPicPr>
        <p:blipFill>
          <a:blip r:embed="rId3"/>
          <a:stretch>
            <a:fillRect/>
          </a:stretch>
        </p:blipFill>
        <p:spPr>
          <a:xfrm>
            <a:off x="212035" y="1442114"/>
            <a:ext cx="11240698" cy="4101818"/>
          </a:xfrm>
          <a:prstGeom prst="rect">
            <a:avLst/>
          </a:prstGeom>
        </p:spPr>
      </p:pic>
    </p:spTree>
    <p:extLst>
      <p:ext uri="{BB962C8B-B14F-4D97-AF65-F5344CB8AC3E}">
        <p14:creationId xmlns:p14="http://schemas.microsoft.com/office/powerpoint/2010/main" val="245829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3C4-174F-D496-55BC-A45E7D38FBDB}"/>
              </a:ext>
            </a:extLst>
          </p:cNvPr>
          <p:cNvSpPr>
            <a:spLocks noGrp="1"/>
          </p:cNvSpPr>
          <p:nvPr>
            <p:ph type="title"/>
          </p:nvPr>
        </p:nvSpPr>
        <p:spPr>
          <a:xfrm>
            <a:off x="212035" y="365125"/>
            <a:ext cx="11141765" cy="1325563"/>
          </a:xfrm>
        </p:spPr>
        <p:txBody>
          <a:bodyPr>
            <a:normAutofit/>
          </a:bodyPr>
          <a:lstStyle/>
          <a:p>
            <a:r>
              <a:rPr lang="en-GB" sz="2800" b="1" dirty="0">
                <a:latin typeface="Arial" panose="020B0604020202020204" pitchFamily="34" charset="0"/>
                <a:cs typeface="Arial" panose="020B0604020202020204" pitchFamily="34" charset="0"/>
              </a:rPr>
              <a:t>Safe Speeds Saves Lives </a:t>
            </a:r>
          </a:p>
        </p:txBody>
      </p:sp>
      <p:sp>
        <p:nvSpPr>
          <p:cNvPr id="3" name="Content Placeholder 2">
            <a:extLst>
              <a:ext uri="{FF2B5EF4-FFF2-40B4-BE49-F238E27FC236}">
                <a16:creationId xmlns:a16="http://schemas.microsoft.com/office/drawing/2014/main" id="{649467FC-48C7-002B-3E50-E78AB0C0C9DC}"/>
              </a:ext>
            </a:extLst>
          </p:cNvPr>
          <p:cNvSpPr>
            <a:spLocks noGrp="1"/>
          </p:cNvSpPr>
          <p:nvPr>
            <p:ph idx="1"/>
          </p:nvPr>
        </p:nvSpPr>
        <p:spPr>
          <a:xfrm>
            <a:off x="212035" y="1539667"/>
            <a:ext cx="11141765" cy="3966881"/>
          </a:xfrm>
        </p:spPr>
        <p:txBody>
          <a:bodyPr>
            <a:normAutofit/>
          </a:bodyPr>
          <a:lstStyle/>
          <a:p>
            <a:r>
              <a:rPr lang="en-GB" sz="2000" dirty="0">
                <a:latin typeface="Arial" panose="020B0604020202020204" pitchFamily="34" charset="0"/>
                <a:cs typeface="Arial" panose="020B0604020202020204" pitchFamily="34" charset="0"/>
              </a:rPr>
              <a:t>Driving at a safe speed reduces the risk of road death and injury </a:t>
            </a:r>
          </a:p>
          <a:p>
            <a:endParaRPr lang="en-GB" sz="2000" dirty="0">
              <a:latin typeface="Arial" panose="020B0604020202020204" pitchFamily="34" charset="0"/>
              <a:cs typeface="Arial" panose="020B0604020202020204" pitchFamily="34" charset="0"/>
            </a:endParaRPr>
          </a:p>
          <a:p>
            <a:r>
              <a:rPr lang="en-GB" sz="2000" b="0" i="0" dirty="0">
                <a:effectLst/>
                <a:latin typeface="Arial" panose="020B0604020202020204" pitchFamily="34" charset="0"/>
                <a:cs typeface="Arial" panose="020B0604020202020204" pitchFamily="34" charset="0"/>
              </a:rPr>
              <a:t>A pedestrian hit at 30mph has a </a:t>
            </a:r>
            <a:r>
              <a:rPr lang="en-GB" sz="2000" b="0" dirty="0">
                <a:effectLst/>
                <a:latin typeface="Arial" panose="020B0604020202020204" pitchFamily="34" charset="0"/>
                <a:cs typeface="Arial" panose="020B0604020202020204" pitchFamily="34" charset="0"/>
              </a:rPr>
              <a:t>1 in 5 </a:t>
            </a:r>
            <a:r>
              <a:rPr lang="en-GB" sz="2000" b="0" i="0" dirty="0">
                <a:effectLst/>
                <a:latin typeface="Arial" panose="020B0604020202020204" pitchFamily="34" charset="0"/>
                <a:cs typeface="Arial" panose="020B0604020202020204" pitchFamily="34" charset="0"/>
              </a:rPr>
              <a:t>chance of being killed.</a:t>
            </a:r>
          </a:p>
          <a:p>
            <a:endParaRPr lang="en-GB" sz="2000" b="0" i="0" dirty="0">
              <a:effectLst/>
              <a:latin typeface="Arial" panose="020B0604020202020204" pitchFamily="34" charset="0"/>
              <a:cs typeface="Arial" panose="020B0604020202020204" pitchFamily="34" charset="0"/>
            </a:endParaRPr>
          </a:p>
          <a:p>
            <a:r>
              <a:rPr lang="en-GB" sz="2000" b="0" i="0" dirty="0">
                <a:effectLst/>
                <a:latin typeface="Arial" panose="020B0604020202020204" pitchFamily="34" charset="0"/>
                <a:cs typeface="Arial" panose="020B0604020202020204" pitchFamily="34" charset="0"/>
              </a:rPr>
              <a:t>Every day, road crashes cause devastation to individuals, families and communities.</a:t>
            </a:r>
          </a:p>
          <a:p>
            <a:endParaRPr lang="en-GB" sz="2000" dirty="0">
              <a:latin typeface="Arial" panose="020B0604020202020204" pitchFamily="34" charset="0"/>
              <a:cs typeface="Arial" panose="020B0604020202020204" pitchFamily="34" charset="0"/>
            </a:endParaRPr>
          </a:p>
          <a:p>
            <a:pPr algn="l"/>
            <a:r>
              <a:rPr lang="en-GB" sz="2000" b="0" i="0" dirty="0">
                <a:effectLst/>
                <a:latin typeface="Arial" panose="020B0604020202020204" pitchFamily="34" charset="0"/>
                <a:cs typeface="Arial" panose="020B0604020202020204" pitchFamily="34" charset="0"/>
              </a:rPr>
              <a:t>With someone injured on a UK road every four minutes, and vehicle speed playing a part in every crash</a:t>
            </a:r>
            <a:r>
              <a:rPr lang="en-GB" sz="2000" dirty="0">
                <a:latin typeface="Arial" panose="020B0604020202020204" pitchFamily="34" charset="0"/>
                <a:cs typeface="Arial" panose="020B0604020202020204" pitchFamily="34" charset="0"/>
              </a:rPr>
              <a:t>.</a:t>
            </a:r>
          </a:p>
          <a:p>
            <a:pPr algn="l"/>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Research has found that many young men are overconfident and take more risks.</a:t>
            </a:r>
          </a:p>
          <a:p>
            <a:pPr algn="l"/>
            <a:endParaRPr lang="en-GB" sz="2000" b="0" i="0" dirty="0">
              <a:solidFill>
                <a:srgbClr val="282828"/>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FD40734-9316-8394-DB9E-98D605C707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043" y="5792506"/>
            <a:ext cx="12216063" cy="1064181"/>
          </a:xfrm>
          <a:prstGeom prst="rect">
            <a:avLst/>
          </a:prstGeom>
        </p:spPr>
      </p:pic>
    </p:spTree>
    <p:extLst>
      <p:ext uri="{BB962C8B-B14F-4D97-AF65-F5344CB8AC3E}">
        <p14:creationId xmlns:p14="http://schemas.microsoft.com/office/powerpoint/2010/main" val="136299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3C4-174F-D496-55BC-A45E7D38FBDB}"/>
              </a:ext>
            </a:extLst>
          </p:cNvPr>
          <p:cNvSpPr>
            <a:spLocks noGrp="1"/>
          </p:cNvSpPr>
          <p:nvPr>
            <p:ph type="title"/>
          </p:nvPr>
        </p:nvSpPr>
        <p:spPr>
          <a:xfrm>
            <a:off x="212035" y="365125"/>
            <a:ext cx="11141765" cy="1325563"/>
          </a:xfrm>
        </p:spPr>
        <p:txBody>
          <a:bodyPr>
            <a:normAutofit fontScale="90000"/>
          </a:bodyPr>
          <a:lstStyle/>
          <a:p>
            <a:br>
              <a:rPr lang="en-GB" dirty="0"/>
            </a:br>
            <a:r>
              <a:rPr lang="en-GB" sz="3100" b="1" dirty="0">
                <a:solidFill>
                  <a:schemeClr val="bg2">
                    <a:lumMod val="25000"/>
                  </a:schemeClr>
                </a:solidFill>
                <a:latin typeface="+mn-lt"/>
                <a:cs typeface="Arial" panose="020B0604020202020204" pitchFamily="34" charset="0"/>
              </a:rPr>
              <a:t>Slower Driving is Safer  </a:t>
            </a:r>
            <a:br>
              <a:rPr lang="en-GB" dirty="0"/>
            </a:br>
            <a:endParaRPr lang="en-GB" dirty="0"/>
          </a:p>
        </p:txBody>
      </p:sp>
      <p:sp>
        <p:nvSpPr>
          <p:cNvPr id="3" name="Content Placeholder 2">
            <a:extLst>
              <a:ext uri="{FF2B5EF4-FFF2-40B4-BE49-F238E27FC236}">
                <a16:creationId xmlns:a16="http://schemas.microsoft.com/office/drawing/2014/main" id="{649467FC-48C7-002B-3E50-E78AB0C0C9DC}"/>
              </a:ext>
            </a:extLst>
          </p:cNvPr>
          <p:cNvSpPr>
            <a:spLocks noGrp="1"/>
          </p:cNvSpPr>
          <p:nvPr>
            <p:ph idx="1"/>
          </p:nvPr>
        </p:nvSpPr>
        <p:spPr>
          <a:xfrm>
            <a:off x="212035" y="1775241"/>
            <a:ext cx="11141765" cy="3876505"/>
          </a:xfrm>
        </p:spPr>
        <p:txBody>
          <a:bodyPr>
            <a:normAutofit/>
          </a:bodyPr>
          <a:lstStyle/>
          <a:p>
            <a:r>
              <a:rPr lang="en-GB" sz="2000" dirty="0">
                <a:latin typeface="Calibri" panose="020F0502020204030204" pitchFamily="34" charset="0"/>
                <a:cs typeface="Calibri" panose="020F0502020204030204" pitchFamily="34" charset="0"/>
              </a:rPr>
              <a:t>The faster a vehicle is travelling, the longer it takes to stop.</a:t>
            </a:r>
          </a:p>
          <a:p>
            <a:pPr marL="0" indent="0">
              <a:buNone/>
            </a:pPr>
            <a:r>
              <a:rPr lang="en-GB" sz="2000" dirty="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The faster we drive, the greater our risk of crashing. A crash at 30mph has twice the energy and destructive potential of a crash at 20mph.</a:t>
            </a:r>
          </a:p>
          <a:p>
            <a:endParaRPr lang="en-GB" sz="2000" dirty="0">
              <a:latin typeface="Calibri" panose="020F0502020204030204" pitchFamily="34" charset="0"/>
              <a:cs typeface="Calibri" panose="020F0502020204030204" pitchFamily="34" charset="0"/>
            </a:endParaRPr>
          </a:p>
          <a:p>
            <a:r>
              <a:rPr lang="en-GB" sz="2000" b="0" i="0" dirty="0">
                <a:solidFill>
                  <a:srgbClr val="282828"/>
                </a:solidFill>
                <a:effectLst/>
                <a:latin typeface="Calibri" panose="020F0502020204030204" pitchFamily="34" charset="0"/>
                <a:cs typeface="Calibri" panose="020F0502020204030204" pitchFamily="34" charset="0"/>
              </a:rPr>
              <a:t>The greater the impact speed, the greater the chance of death. </a:t>
            </a:r>
          </a:p>
          <a:p>
            <a:endParaRPr lang="en-GB" sz="2000" b="0" i="0" dirty="0">
              <a:solidFill>
                <a:srgbClr val="282828"/>
              </a:solidFill>
              <a:effectLst/>
              <a:latin typeface="Calibri" panose="020F0502020204030204" pitchFamily="34" charset="0"/>
              <a:cs typeface="Calibri" panose="020F0502020204030204" pitchFamily="34" charset="0"/>
            </a:endParaRPr>
          </a:p>
          <a:p>
            <a:r>
              <a:rPr lang="en-GB" sz="2000" dirty="0">
                <a:cs typeface="Arial" panose="020B0604020202020204" pitchFamily="34" charset="0"/>
              </a:rPr>
              <a:t>Where traffic is slow, more people choose to walk or cycle. 20mph is an appropriate maximum speed in places where people live.</a:t>
            </a:r>
          </a:p>
          <a:p>
            <a:endParaRPr lang="en-GB" sz="2000" dirty="0">
              <a:cs typeface="Arial" panose="020B0604020202020204" pitchFamily="34" charset="0"/>
            </a:endParaRPr>
          </a:p>
          <a:p>
            <a:endParaRPr lang="en-GB"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FD40734-9316-8394-DB9E-98D605C707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043" y="5897217"/>
            <a:ext cx="12216063" cy="959470"/>
          </a:xfrm>
          <a:prstGeom prst="rect">
            <a:avLst/>
          </a:prstGeom>
        </p:spPr>
      </p:pic>
      <p:pic>
        <p:nvPicPr>
          <p:cNvPr id="7" name="Picture 6" descr="A black and white clock">
            <a:extLst>
              <a:ext uri="{FF2B5EF4-FFF2-40B4-BE49-F238E27FC236}">
                <a16:creationId xmlns:a16="http://schemas.microsoft.com/office/drawing/2014/main" id="{F4898007-884E-0DAF-025E-7E90D48EC201}"/>
              </a:ext>
            </a:extLst>
          </p:cNvPr>
          <p:cNvPicPr>
            <a:picLocks noChangeAspect="1"/>
          </p:cNvPicPr>
          <p:nvPr/>
        </p:nvPicPr>
        <p:blipFill>
          <a:blip r:embed="rId3"/>
          <a:stretch>
            <a:fillRect/>
          </a:stretch>
        </p:blipFill>
        <p:spPr>
          <a:xfrm>
            <a:off x="9732145" y="452047"/>
            <a:ext cx="1621655" cy="1727283"/>
          </a:xfrm>
          <a:prstGeom prst="rect">
            <a:avLst/>
          </a:prstGeom>
        </p:spPr>
      </p:pic>
    </p:spTree>
    <p:extLst>
      <p:ext uri="{BB962C8B-B14F-4D97-AF65-F5344CB8AC3E}">
        <p14:creationId xmlns:p14="http://schemas.microsoft.com/office/powerpoint/2010/main" val="958660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DE653FE9-DEBC-4920-A44F-A9500F58AFBA}" vid="{6BA55741-F670-40E8-A869-CF02EFCED5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094fc0-a6c5-4cb5-82c9-4a2996530e83">
      <Terms xmlns="http://schemas.microsoft.com/office/infopath/2007/PartnerControls"/>
    </lcf76f155ced4ddcb4097134ff3c332f>
    <TaxCatchAll xmlns="b7a24664-3b63-4175-ae70-e31a8ff6c1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DE8468911B51499DDED42AD5E578DD" ma:contentTypeVersion="13" ma:contentTypeDescription="Create a new document." ma:contentTypeScope="" ma:versionID="e3f61afd43a2fe54d763269d79e41e6f">
  <xsd:schema xmlns:xsd="http://www.w3.org/2001/XMLSchema" xmlns:xs="http://www.w3.org/2001/XMLSchema" xmlns:p="http://schemas.microsoft.com/office/2006/metadata/properties" xmlns:ns2="76094fc0-a6c5-4cb5-82c9-4a2996530e83" xmlns:ns3="b7a24664-3b63-4175-ae70-e31a8ff6c1c9" targetNamespace="http://schemas.microsoft.com/office/2006/metadata/properties" ma:root="true" ma:fieldsID="4517c8ce3efb6112a96e02c1d1182ffc" ns2:_="" ns3:_="">
    <xsd:import namespace="76094fc0-a6c5-4cb5-82c9-4a2996530e83"/>
    <xsd:import namespace="b7a24664-3b63-4175-ae70-e31a8ff6c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94fc0-a6c5-4cb5-82c9-4a2996530e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e4fde04-eaf7-46f4-90d8-754f3b92ddc1"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a24664-3b63-4175-ae70-e31a8ff6c1c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e45dc02-3a51-4619-82e4-6ef4c7e88a98}" ma:internalName="TaxCatchAll" ma:showField="CatchAllData" ma:web="b7a24664-3b63-4175-ae70-e31a8ff6c1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B443B6-6829-4068-95AB-C34222A39342}">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76094fc0-a6c5-4cb5-82c9-4a2996530e83"/>
    <ds:schemaRef ds:uri="http://www.w3.org/XML/1998/namespace"/>
    <ds:schemaRef ds:uri="http://purl.org/dc/dcmitype/"/>
    <ds:schemaRef ds:uri="b7a24664-3b63-4175-ae70-e31a8ff6c1c9"/>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581E106-8DC3-4F37-A869-002E18AE957E}">
  <ds:schemaRefs>
    <ds:schemaRef ds:uri="http://schemas.microsoft.com/sharepoint/v3/contenttype/forms"/>
  </ds:schemaRefs>
</ds:datastoreItem>
</file>

<file path=customXml/itemProps3.xml><?xml version="1.0" encoding="utf-8"?>
<ds:datastoreItem xmlns:ds="http://schemas.openxmlformats.org/officeDocument/2006/customXml" ds:itemID="{0DFCE982-A8DC-4021-B477-22F79DE44E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94fc0-a6c5-4cb5-82c9-4a2996530e83"/>
    <ds:schemaRef ds:uri="b7a24664-3b63-4175-ae70-e31a8ff6c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1833</TotalTime>
  <Words>769</Words>
  <Application>Microsoft Office PowerPoint</Application>
  <PresentationFormat>Widescreen</PresentationFormat>
  <Paragraphs>59</Paragraphs>
  <Slides>12</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ff-tisa-sans-web-pro</vt:lpstr>
      <vt:lpstr>Office Theme</vt:lpstr>
      <vt:lpstr>1_Office Theme</vt:lpstr>
      <vt:lpstr>Road Safety</vt:lpstr>
      <vt:lpstr>‘Mistakes’ – Speeding (Film) Some viewers may find this distressing.</vt:lpstr>
      <vt:lpstr>Speed Limits Are Not Targets</vt:lpstr>
      <vt:lpstr>Rural Roads Are Not Racetracks</vt:lpstr>
      <vt:lpstr>Stopping Distances</vt:lpstr>
      <vt:lpstr>The Two Second Rule</vt:lpstr>
      <vt:lpstr>Stopping Distances</vt:lpstr>
      <vt:lpstr>Safe Speeds Saves Lives </vt:lpstr>
      <vt:lpstr> Slower Driving is Safer   </vt:lpstr>
      <vt:lpstr>Speeding Drivers  Expect To Be caught</vt:lpstr>
      <vt:lpstr>Speeding Penalties </vt:lpstr>
      <vt:lpstr>Thank You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Safety Speeding</dc:title>
  <dc:creator>Flynn Patricia</dc:creator>
  <cp:lastModifiedBy>Hopkins Rosalyn</cp:lastModifiedBy>
  <cp:revision>24</cp:revision>
  <dcterms:created xsi:type="dcterms:W3CDTF">2022-10-26T13:12:58Z</dcterms:created>
  <dcterms:modified xsi:type="dcterms:W3CDTF">2023-02-09T19:19:32Z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0x0101004ADE8468911B51499DDED42AD5E578DD</vt:lpwstr>
  </property>
  <property fmtid="{D5CDD505-2E9C-101B-9397-08002B2CF9AE}" pid="3" name="MediaServiceImageTags">
    <vt:lpwstr/>
  </property>
</Properties>
</file>