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5" r:id="rId5"/>
    <p:sldId id="540" r:id="rId6"/>
    <p:sldId id="543" r:id="rId7"/>
    <p:sldId id="553" r:id="rId8"/>
    <p:sldId id="541" r:id="rId9"/>
    <p:sldId id="556" r:id="rId10"/>
    <p:sldId id="542" r:id="rId11"/>
    <p:sldId id="545" r:id="rId12"/>
    <p:sldId id="544" r:id="rId13"/>
    <p:sldId id="555" r:id="rId14"/>
    <p:sldId id="558" r:id="rId15"/>
    <p:sldId id="5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C08584-F137-4E1D-9FAE-BECBDB682548}" v="83" dt="2023-02-09T19:19:08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7" autoAdjust="0"/>
    <p:restoredTop sz="86369" autoAdjust="0"/>
  </p:normalViewPr>
  <p:slideViewPr>
    <p:cSldViewPr snapToGrid="0" showGuides="1">
      <p:cViewPr varScale="1">
        <p:scale>
          <a:sx n="96" d="100"/>
          <a:sy n="96" d="100"/>
        </p:scale>
        <p:origin x="63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8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F3C3B-214A-47ED-A76C-A8FF1F51AC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18C40-D860-4B02-8C6E-FE0BE322F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036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Transcript is available on the lesson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A18C40-D860-4B02-8C6E-FE0BE322F3B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473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Transcript is available on the lesson plan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A18C40-D860-4B02-8C6E-FE0BE322F3B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04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2FD64-7755-74E4-A73C-8AEB2DC7C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86270-46F3-7679-3A14-B8BCE16EE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4FF23-025E-F115-B424-3892328D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488CB-0966-5D23-3C1B-A9709AAC3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27DDE-0484-7BC3-6723-D357CBD81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80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B801-9149-48B0-587C-644D37647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B896F-2366-E8C3-31F4-2B2BC78A0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58509-8278-4B54-6951-6FD25E8DA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388FB-3A8D-AC94-0E75-22A3F9B62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57050-DD4F-12CC-EA18-A3C4EC72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9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4C9F0A-E595-EAFD-1E43-82BD9D589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56BD2-82AA-A2D7-A5EA-3BD46A835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5F712-0655-D8BE-BC92-96411FAB1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48625-0628-397A-FF61-905D78E5A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A5901-3CCE-37D0-C9DD-9FF4B3CD9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799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5B53ABB-70C2-487D-A0C2-7F0FCBC43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112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47AD265-C1EA-4CBC-8EBF-1C21DE076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080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3B734584-C4F0-4B83-A2C7-FEDC06B6FE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6676" y="175179"/>
            <a:ext cx="2175100" cy="6890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20305E-54C8-4106-91E1-E0697674692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0903" y="5848637"/>
            <a:ext cx="2174194" cy="68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93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A2CC4-7289-CBCF-2977-136C60F42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A050C-6245-86E9-C310-207EABEDE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1074F-9CD4-CD79-068C-5A1A70F1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74B77-83FC-C3F1-852A-FA3F9CE6B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08393-06CA-4AE8-19A9-8F65A606E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81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B97C8-6C91-13CE-96EE-2892BC70D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DAD01-7AF2-64C7-D52F-732675BA1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576C3-9E52-8FB4-0C5C-1FB267A1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78E25-2A96-09F1-CA0A-5F03F39FD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C5991-0FC8-9C94-528A-0008520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47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D4862-1022-592F-2611-368ADABE1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876E2-CFD6-44F8-D908-ED220D4D07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5F8BE-7ABB-B915-58E9-3D1D537C9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9C350-9A5C-E81A-9AB5-394A8ACA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2DD1B-E3E5-FCB7-FF2A-3291DD4C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6C25F-844A-020D-4F6C-9B6D4FC0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71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3283-2857-3106-70C5-A2DF7B7BB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BE30E-B969-9F70-BC67-66657B1FA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03215-D07B-1474-0094-173C7E2AE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FE2B03-A9F6-BDAB-D5CB-9224B6221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38265A-FAD6-1B90-D44A-BD6E98721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927248-D7BB-6D41-A009-3D866801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4574F9-67EF-6FB6-9095-594F580D9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086A4E-36F8-5CAC-6ED0-02A8F613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66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E22DB-9772-CA29-9C51-E860E3A75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578E9E-9CA9-5031-5F8B-D3B729197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B5EAA-9D11-3179-83B1-6DB50F8FC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D9003-07DF-2433-F5DE-D611C2407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67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F4D1C3-8B8F-12EB-006A-DCEEA4F0E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4799BE-94DA-E1C3-4DCE-F2268E790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438E8-75C0-5843-311D-DA250FCE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60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FEA2-30DA-8DA8-23D7-1FD81DF29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C7C51-0FE8-B4E6-D172-D413A80F2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78ABFF-7652-EC5A-EB1B-A0AA57CE1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E4D45-2096-D9E0-854A-F8540797B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DBDEE-02B0-F9F1-9FC5-E878C3930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E8B1B-1F02-48BB-CE4A-53DDC8F4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14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69F3E-C004-A129-8F6F-FB6E7CFC0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9835C4-830E-8D44-89A5-6958839E1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6D5EB-7610-FCFE-F4E5-50BF491A9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02B40-4F03-1247-7858-51158F4A7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FD9D6-ACC8-BF1B-6819-15E064F3A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7E5DE-9B74-110C-873D-D3DC904EE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72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45528E-7778-FBC2-5260-84024087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D336A-8601-BCC7-99E4-ED31647DF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2E6C9-A294-D87D-8D01-4C9940532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8C667-D369-447F-9580-06581D5A2CB2}" type="datetimeFigureOut">
              <a:rPr lang="en-GB" smtClean="0"/>
              <a:t>09/02/2023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8AF06-8365-4CCC-C6B6-90F94B344D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75C50-AA33-5909-1DC8-CA8401648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01DE5-DD66-49B6-A933-D53164EFB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24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ywC-gRXbq0?start=12&amp;feature=oembed" TargetMode="Externa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G8ZGEsGYhU?feature=oembed" TargetMode="Externa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3D69E-20A1-8B50-D857-FB7213FF7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931719" y="-858134"/>
            <a:ext cx="9144000" cy="2387600"/>
          </a:xfrm>
        </p:spPr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Road Safety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50750B1E-5D92-BD35-67B2-06EBC942315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1197703" y="2667642"/>
            <a:ext cx="512513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Seatbelts</a:t>
            </a:r>
          </a:p>
        </p:txBody>
      </p:sp>
      <p:pic>
        <p:nvPicPr>
          <p:cNvPr id="5" name="Graphic 12">
            <a:extLst>
              <a:ext uri="{FF2B5EF4-FFF2-40B4-BE49-F238E27FC236}">
                <a16:creationId xmlns:a16="http://schemas.microsoft.com/office/drawing/2014/main" id="{DE40CF34-B4B0-9F91-0B35-676C1EFA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69409" y="1529466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0873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624A-1D39-6DB0-0758-046C944BE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71" y="1332670"/>
            <a:ext cx="11085829" cy="358018"/>
          </a:xfrm>
        </p:spPr>
        <p:txBody>
          <a:bodyPr>
            <a:normAutofit fontScale="90000"/>
          </a:bodyPr>
          <a:lstStyle/>
          <a:p>
            <a:r>
              <a:rPr lang="en-GB" sz="49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Heaven can wait, buckle up </a:t>
            </a:r>
            <a:br>
              <a:rPr lang="en-GB" b="1" dirty="0">
                <a:solidFill>
                  <a:schemeClr val="bg2">
                    <a:lumMod val="10000"/>
                  </a:schemeClr>
                </a:solidFill>
                <a:latin typeface="+mn-lt"/>
                <a:cs typeface="Arial" panose="020B0604020202020204" pitchFamily="34" charset="0"/>
              </a:rPr>
            </a:b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</a:br>
            <a:endParaRPr lang="en-GB" dirty="0">
              <a:latin typeface="+mn-lt"/>
            </a:endParaRPr>
          </a:p>
        </p:txBody>
      </p:sp>
      <p:pic>
        <p:nvPicPr>
          <p:cNvPr id="7" name="Online Media 6" title="Best Seatbelt Commercial Ever">
            <a:hlinkClick r:id="" action="ppaction://media"/>
            <a:extLst>
              <a:ext uri="{FF2B5EF4-FFF2-40B4-BE49-F238E27FC236}">
                <a16:creationId xmlns:a16="http://schemas.microsoft.com/office/drawing/2014/main" id="{864072EB-A464-BF1E-5226-05AD03DCBE9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13679" y="2222953"/>
            <a:ext cx="7194412" cy="416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59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624A-1D39-6DB0-0758-046C944BE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79" y="17424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GB" sz="4900" b="1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en-GB" sz="4900" b="1" dirty="0">
                <a:latin typeface="Arial" panose="020B0604020202020204" pitchFamily="34" charset="0"/>
                <a:cs typeface="Arial" panose="020B0604020202020204" pitchFamily="34" charset="0"/>
              </a:rPr>
              <a:t>Seat belts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</a:br>
            <a:endParaRPr lang="en-GB" dirty="0">
              <a:latin typeface="+mn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BA36F55-26FD-8107-9002-67240C31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179" y="1416358"/>
            <a:ext cx="10515600" cy="3887168"/>
          </a:xfrm>
        </p:spPr>
        <p:txBody>
          <a:bodyPr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Please remember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Seat belts provide safety to everyone in the vehicle, other motorists and pedestrians. 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Seat belt keeps you in your seat, not thrown through the windscreen, or thrown loose in the vehicle.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Airbags are designed to help keep you in place, along with your seat belt. If you are not wearing it, then the airbag system is ineffective.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may receiving a fine for not wearing one. 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Seat belts reduce the risks serious injuries and death. 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Not wearing a seat belt could affect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your insurance.</a:t>
            </a:r>
            <a:endParaRPr kumimoji="0" lang="en-GB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picture containing text, clipart">
            <a:extLst>
              <a:ext uri="{FF2B5EF4-FFF2-40B4-BE49-F238E27FC236}">
                <a16:creationId xmlns:a16="http://schemas.microsoft.com/office/drawing/2014/main" id="{E7C222DF-57F9-F379-FFF6-BACC679CB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6639" y="4285842"/>
            <a:ext cx="1383710" cy="13012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04540E5-3AC7-7D44-90F7-553334394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043" y="5870713"/>
            <a:ext cx="12216063" cy="985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5F1C6-52B4-DF81-4008-7E085C856A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784C2B-466E-55B5-85FD-19AEA3AA2B9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Seat belts</a:t>
            </a:r>
            <a:br>
              <a:rPr lang="en-GB" sz="4400" b="1" dirty="0">
                <a:solidFill>
                  <a:schemeClr val="bg2">
                    <a:lumMod val="10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GB" dirty="0">
              <a:latin typeface="+mn-lt"/>
            </a:endParaRPr>
          </a:p>
        </p:txBody>
      </p:sp>
      <p:pic>
        <p:nvPicPr>
          <p:cNvPr id="5" name="Picture 4" descr="A red sign with white text Stop Sign&#10;&#10;">
            <a:extLst>
              <a:ext uri="{FF2B5EF4-FFF2-40B4-BE49-F238E27FC236}">
                <a16:creationId xmlns:a16="http://schemas.microsoft.com/office/drawing/2014/main" id="{EBA1730E-BC60-4B79-AAAA-15A0D24FDF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71" y="2494878"/>
            <a:ext cx="1854290" cy="1868243"/>
          </a:xfrm>
          <a:prstGeom prst="rect">
            <a:avLst/>
          </a:prstGeom>
        </p:spPr>
      </p:pic>
      <p:pic>
        <p:nvPicPr>
          <p:cNvPr id="6" name="Picture 5" descr="Red &amp; Black coloured Give Way sign">
            <a:extLst>
              <a:ext uri="{FF2B5EF4-FFF2-40B4-BE49-F238E27FC236}">
                <a16:creationId xmlns:a16="http://schemas.microsoft.com/office/drawing/2014/main" id="{FA898133-419C-9429-95D8-E4195E491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7093" y="2320385"/>
            <a:ext cx="2219136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93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624A-1D39-6DB0-0758-046C944BE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825" y="376987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Seat belts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4A98C-5FD5-74EC-543B-4AA19AB53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825" y="14411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Law States</a:t>
            </a:r>
          </a:p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must wear a seat belt if one is fitted in the seat you’re using and there are only a few exceptions.</a:t>
            </a:r>
          </a:p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You’re also only allowed one person in each seat fitted with a seat belt</a:t>
            </a:r>
            <a:r>
              <a:rPr lang="en-GB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GB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can be fined up to £500 if you don’t wear a seat belt when you’re supposed to.</a:t>
            </a:r>
            <a:endParaRPr lang="en-GB" sz="2400" b="0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540E5-3AC7-7D44-90F7-553334394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43" y="5792506"/>
            <a:ext cx="12216063" cy="106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5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624A-1D39-6DB0-0758-046C944BE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448" y="324505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Seat belts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</a:b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4A98C-5FD5-74EC-543B-4AA19AB53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448" y="1365769"/>
            <a:ext cx="10515600" cy="381681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main reason to wear a seatbelt is that it’s a safety precaution that prevents you from…</a:t>
            </a:r>
          </a:p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Getting killed by the force of the airbag opening.</a:t>
            </a:r>
          </a:p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Hitting the dashboard with your head during an accident.</a:t>
            </a:r>
          </a:p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Tumbling with your vehicle in case it flips over and starts rolling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Being ejected out of your vehicle in a crash.</a:t>
            </a:r>
          </a:p>
          <a:p>
            <a:pPr marL="0" indent="0" algn="l">
              <a:buNone/>
            </a:pPr>
            <a:endParaRPr lang="en-GB" b="0" i="0" dirty="0">
              <a:solidFill>
                <a:srgbClr val="111111"/>
              </a:solidFill>
              <a:effectLst/>
            </a:endParaRPr>
          </a:p>
          <a:p>
            <a:pPr marL="0" indent="0" algn="l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540E5-3AC7-7D44-90F7-553334394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43" y="5870713"/>
            <a:ext cx="12216063" cy="985974"/>
          </a:xfrm>
          <a:prstGeom prst="rect">
            <a:avLst/>
          </a:prstGeom>
        </p:spPr>
      </p:pic>
      <p:pic>
        <p:nvPicPr>
          <p:cNvPr id="6" name="Picture 5" descr="Black &amp; Grey Circle with driver belted at the steering wheel">
            <a:extLst>
              <a:ext uri="{FF2B5EF4-FFF2-40B4-BE49-F238E27FC236}">
                <a16:creationId xmlns:a16="http://schemas.microsoft.com/office/drawing/2014/main" id="{D4363367-A757-10E3-5539-588EBD80F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1214" y="4260148"/>
            <a:ext cx="1542586" cy="161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2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54178-6233-DF61-0C4F-C7023011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Film: Richard didn’t want to die</a:t>
            </a:r>
          </a:p>
        </p:txBody>
      </p:sp>
      <p:pic>
        <p:nvPicPr>
          <p:cNvPr id="5" name="Online Media 4" title="THINK Seatbelts - Three Strikes - 30 second advertisement">
            <a:hlinkClick r:id="" action="ppaction://media"/>
            <a:extLst>
              <a:ext uri="{FF2B5EF4-FFF2-40B4-BE49-F238E27FC236}">
                <a16:creationId xmlns:a16="http://schemas.microsoft.com/office/drawing/2014/main" id="{6969F068-8D71-F75A-B302-E94D56BBFC1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14662" y="1552093"/>
            <a:ext cx="6938394" cy="4375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57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624A-1D39-6DB0-0758-046C944BE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971" y="365125"/>
            <a:ext cx="11085829" cy="1325563"/>
          </a:xfrm>
        </p:spPr>
        <p:txBody>
          <a:bodyPr>
            <a:normAutofit/>
          </a:bodyPr>
          <a:lstStyle/>
          <a:p>
            <a:r>
              <a:rPr lang="en-GB" b="1" dirty="0">
                <a:latin typeface="+mn-lt"/>
                <a:cs typeface="Arial" panose="020B0604020202020204" pitchFamily="34" charset="0"/>
              </a:rPr>
              <a:t>Seat belts and </a:t>
            </a:r>
            <a:r>
              <a:rPr lang="en-GB" b="1" i="0" dirty="0">
                <a:effectLst/>
                <a:latin typeface="+mn-lt"/>
              </a:rPr>
              <a:t>Children 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4A98C-5FD5-74EC-543B-4AA19AB53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971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children must.</a:t>
            </a:r>
            <a:endParaRPr lang="en-GB" sz="32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in the correct car seat for their height or weight until they reach 135 centimetres tall or their 12th birthday, whichever is first.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earing a seat belt if they’re 12 or 13 years old, or younger and over 135cm tall.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can be fined up to £500 if a child under 14 isn’t in the correct car seat or wearing a seat belt while you’re driving. 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i="0" dirty="0">
              <a:solidFill>
                <a:srgbClr val="FF0000"/>
              </a:solidFill>
              <a:effectLst/>
              <a:latin typeface="GDS Transport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540E5-3AC7-7D44-90F7-553334394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43" y="5792506"/>
            <a:ext cx="12216063" cy="1064181"/>
          </a:xfrm>
          <a:prstGeom prst="rect">
            <a:avLst/>
          </a:prstGeom>
        </p:spPr>
      </p:pic>
      <p:pic>
        <p:nvPicPr>
          <p:cNvPr id="8" name="Picture 7" descr="Red Circle with two cars crashing into each other">
            <a:extLst>
              <a:ext uri="{FF2B5EF4-FFF2-40B4-BE49-F238E27FC236}">
                <a16:creationId xmlns:a16="http://schemas.microsoft.com/office/drawing/2014/main" id="{EFCE8A3F-2F22-33F7-27D6-20C5E09F2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8758" y="441483"/>
            <a:ext cx="1379855" cy="117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8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624A-1D39-6DB0-0758-046C944BE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>
                <a:solidFill>
                  <a:schemeClr val="bg2">
                    <a:lumMod val="10000"/>
                  </a:schemeClr>
                </a:solidFill>
                <a:latin typeface="+mn-lt"/>
                <a:cs typeface="Arial" panose="020B0604020202020204" pitchFamily="34" charset="0"/>
              </a:rPr>
            </a:br>
            <a:br>
              <a:rPr lang="en-GB" b="1" dirty="0">
                <a:solidFill>
                  <a:schemeClr val="bg2">
                    <a:lumMod val="1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Seat belts 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Children and Teenagers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</a:b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4A98C-5FD5-74EC-543B-4AA19AB53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7655"/>
            <a:ext cx="10515600" cy="4039308"/>
          </a:xfrm>
        </p:spPr>
        <p:txBody>
          <a:bodyPr/>
          <a:lstStyle/>
          <a:p>
            <a:pPr algn="l"/>
            <a:r>
              <a:rPr lang="en-GB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Children and teenagers think that seatbelts are uncomfortable and awkward. </a:t>
            </a:r>
          </a:p>
          <a:p>
            <a:pPr algn="l"/>
            <a:r>
              <a:rPr lang="en-GB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believe that they would be depriving themselves of comfort and style by wearing seat belts. </a:t>
            </a:r>
          </a:p>
          <a:p>
            <a:pPr algn="l"/>
            <a:r>
              <a:rPr lang="en-GB" b="0" i="0" dirty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also believe that they are invincible and will never be involved in an accident.</a:t>
            </a:r>
          </a:p>
          <a:p>
            <a:pPr marL="0" indent="0" algn="l">
              <a:buNone/>
            </a:pPr>
            <a:r>
              <a:rPr lang="en-GB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everyone safe, wear seatbelts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540E5-3AC7-7D44-90F7-553334394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032" y="5948843"/>
            <a:ext cx="12216063" cy="9859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4DB999-6E94-2E5E-79A4-64C2D968B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060" y="4370880"/>
            <a:ext cx="3752850" cy="1276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623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624A-1D39-6DB0-0758-046C944BE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5866"/>
          </a:xfrm>
        </p:spPr>
        <p:txBody>
          <a:bodyPr>
            <a:normAutofit fontScale="90000"/>
          </a:bodyPr>
          <a:lstStyle/>
          <a:p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</a:br>
            <a:r>
              <a:rPr lang="en-GB" sz="4900" b="1" dirty="0">
                <a:latin typeface="Arial" panose="020B0604020202020204" pitchFamily="34" charset="0"/>
                <a:cs typeface="Arial" panose="020B0604020202020204" pitchFamily="34" charset="0"/>
              </a:rPr>
              <a:t>Seat belts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</a:br>
            <a:endParaRPr lang="en-GB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4A98C-5FD5-74EC-543B-4AA19AB53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35038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always recommend that you wear a seatbelt where fitted, however there are some exemptions to this…..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Discuss with group</a:t>
            </a:r>
            <a:r>
              <a:rPr lang="en-GB" dirty="0"/>
              <a:t>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540E5-3AC7-7D44-90F7-553334394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43" y="5792506"/>
            <a:ext cx="12216063" cy="106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200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4A98C-5FD5-74EC-543B-4AA19AB53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36" y="910573"/>
            <a:ext cx="10515600" cy="4351338"/>
          </a:xfrm>
        </p:spPr>
        <p:txBody>
          <a:bodyPr/>
          <a:lstStyle/>
          <a:p>
            <a:pPr marL="0" indent="0" algn="l">
              <a:buNone/>
            </a:pPr>
            <a:endParaRPr lang="en-GB" sz="3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your vehicle doesn’t have seat belts, for example it’s a classic car, you aren’t allowed to carry any children under 3 years old in it.</a:t>
            </a:r>
          </a:p>
          <a:p>
            <a:pPr algn="l"/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Children over 3 are only allowed to sit in the back seats.</a:t>
            </a:r>
          </a:p>
          <a:p>
            <a:pPr algn="l"/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rules only apply if your vehicle was originally made without seat belts. 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540E5-3AC7-7D44-90F7-553334394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43" y="5792506"/>
            <a:ext cx="12216063" cy="10641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4F1B972-F67F-27E3-797E-C91B86174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782" y="4487817"/>
            <a:ext cx="1031875" cy="9912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F1B972-F67F-27E3-797E-C91B86174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536" y="4487819"/>
            <a:ext cx="1031875" cy="99123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F1B972-F67F-27E3-797E-C91B86174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6937" y="4487818"/>
            <a:ext cx="1031875" cy="99123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4C93C5C5-7102-A326-4A32-7A2DC4242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192" y="270526"/>
            <a:ext cx="10515600" cy="1325563"/>
          </a:xfrm>
        </p:spPr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If your vehicle doesn’t have seat belts</a:t>
            </a:r>
          </a:p>
        </p:txBody>
      </p:sp>
    </p:spTree>
    <p:extLst>
      <p:ext uri="{BB962C8B-B14F-4D97-AF65-F5344CB8AC3E}">
        <p14:creationId xmlns:p14="http://schemas.microsoft.com/office/powerpoint/2010/main" val="3986762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624A-1D39-6DB0-0758-046C944BE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81" y="190028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Seat belts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4A98C-5FD5-74EC-543B-4AA19AB53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281" y="1156055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Wearing a seat belt while pregnant.</a:t>
            </a:r>
          </a:p>
          <a:p>
            <a:pPr algn="l"/>
            <a:r>
              <a:rPr lang="en-GB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must wear a seat belt if you’re pregnant, unless your doctor says you don’t have to for medical reasons.</a:t>
            </a:r>
          </a:p>
          <a:p>
            <a:pPr marL="0" indent="0" algn="l">
              <a:buNone/>
            </a:pPr>
            <a:r>
              <a:rPr lang="en-GB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Wearing a seat belt if you’re disabled.</a:t>
            </a:r>
          </a:p>
          <a:p>
            <a:pPr algn="l"/>
            <a:r>
              <a:rPr lang="en-GB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must wear a seat belt if you’re a disabled driver or passenger, unless you don’t have to for medical reasons. You may need to adapt your vehicle.</a:t>
            </a:r>
          </a:p>
          <a:p>
            <a:pPr marL="0" indent="0">
              <a:buNone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Carrying pets in vehicles.</a:t>
            </a:r>
          </a:p>
          <a:p>
            <a:r>
              <a:rPr lang="en-GB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Animals must be suitably restrained to prevent injury.   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540E5-3AC7-7D44-90F7-553334394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43" y="5792506"/>
            <a:ext cx="12216063" cy="106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06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094fc0-a6c5-4cb5-82c9-4a2996530e83">
      <Terms xmlns="http://schemas.microsoft.com/office/infopath/2007/PartnerControls"/>
    </lcf76f155ced4ddcb4097134ff3c332f>
    <TaxCatchAll xmlns="b7a24664-3b63-4175-ae70-e31a8ff6c1c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DE8468911B51499DDED42AD5E578DD" ma:contentTypeVersion="13" ma:contentTypeDescription="Create a new document." ma:contentTypeScope="" ma:versionID="e3f61afd43a2fe54d763269d79e41e6f">
  <xsd:schema xmlns:xsd="http://www.w3.org/2001/XMLSchema" xmlns:xs="http://www.w3.org/2001/XMLSchema" xmlns:p="http://schemas.microsoft.com/office/2006/metadata/properties" xmlns:ns2="76094fc0-a6c5-4cb5-82c9-4a2996530e83" xmlns:ns3="b7a24664-3b63-4175-ae70-e31a8ff6c1c9" targetNamespace="http://schemas.microsoft.com/office/2006/metadata/properties" ma:root="true" ma:fieldsID="4517c8ce3efb6112a96e02c1d1182ffc" ns2:_="" ns3:_="">
    <xsd:import namespace="76094fc0-a6c5-4cb5-82c9-4a2996530e83"/>
    <xsd:import namespace="b7a24664-3b63-4175-ae70-e31a8ff6c1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94fc0-a6c5-4cb5-82c9-4a2996530e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3e4fde04-eaf7-46f4-90d8-754f3b92dd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a24664-3b63-4175-ae70-e31a8ff6c1c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e45dc02-3a51-4619-82e4-6ef4c7e88a98}" ma:internalName="TaxCatchAll" ma:showField="CatchAllData" ma:web="b7a24664-3b63-4175-ae70-e31a8ff6c1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C8B8D8-B3FB-40BB-A12D-874DFBEEB580}">
  <ds:schemaRefs>
    <ds:schemaRef ds:uri="76094fc0-a6c5-4cb5-82c9-4a2996530e83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b7a24664-3b63-4175-ae70-e31a8ff6c1c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CFAC4C1-B5F0-47AA-84E5-5D6D6E4FA2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B4CB24-6416-4D38-8373-460B171815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094fc0-a6c5-4cb5-82c9-4a2996530e83"/>
    <ds:schemaRef ds:uri="b7a24664-3b63-4175-ae70-e31a8ff6c1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588</Words>
  <Application>Microsoft Office PowerPoint</Application>
  <PresentationFormat>Widescreen</PresentationFormat>
  <Paragraphs>57</Paragraphs>
  <Slides>12</Slides>
  <Notes>2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GDS Transport</vt:lpstr>
      <vt:lpstr>Office Theme</vt:lpstr>
      <vt:lpstr>Road Safety</vt:lpstr>
      <vt:lpstr>Seat belts </vt:lpstr>
      <vt:lpstr>Seat belts </vt:lpstr>
      <vt:lpstr>Film: Richard didn’t want to die</vt:lpstr>
      <vt:lpstr>Seat belts and Children  </vt:lpstr>
      <vt:lpstr>  Seat belts  Children and Teenagers </vt:lpstr>
      <vt:lpstr> Seat belts </vt:lpstr>
      <vt:lpstr>If your vehicle doesn’t have seat belts</vt:lpstr>
      <vt:lpstr>Seat belts </vt:lpstr>
      <vt:lpstr>Heaven can wait, buckle up   </vt:lpstr>
      <vt:lpstr> Seat belts </vt:lpstr>
      <vt:lpstr>Thank You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Safety Seat belts</dc:title>
  <dc:creator>Flynn Patricia</dc:creator>
  <cp:lastModifiedBy>Hopkins Rosalyn</cp:lastModifiedBy>
  <cp:revision>2</cp:revision>
  <dcterms:created xsi:type="dcterms:W3CDTF">2022-10-26T13:08:24Z</dcterms:created>
  <dcterms:modified xsi:type="dcterms:W3CDTF">2023-02-09T19:19:08Z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0x0101004ADE8468911B51499DDED42AD5E578DD</vt:lpwstr>
  </property>
  <property fmtid="{D5CDD505-2E9C-101B-9397-08002B2CF9AE}" pid="3" name="MediaServiceImageTags">
    <vt:lpwstr/>
  </property>
</Properties>
</file>