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498" r:id="rId3"/>
    <p:sldId id="509" r:id="rId4"/>
    <p:sldId id="264" r:id="rId5"/>
    <p:sldId id="519" r:id="rId6"/>
    <p:sldId id="520" r:id="rId7"/>
    <p:sldId id="521" r:id="rId8"/>
    <p:sldId id="522" r:id="rId9"/>
    <p:sldId id="524" r:id="rId10"/>
    <p:sldId id="525" r:id="rId11"/>
    <p:sldId id="533" r:id="rId12"/>
    <p:sldId id="53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FFFFD1"/>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39C4C-158F-466D-8446-09F669F4CAE4}" v="297" dt="2022-08-10T09:04:0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oway, Sammy" userId="0fb495f7-972c-4ec6-82ec-4cb0a01e5503" providerId="ADAL" clId="{969561F9-595D-43DB-A1D6-E9320BF8359D}"/>
    <pc:docChg chg="custSel modSld">
      <pc:chgData name="Alloway, Sammy" userId="0fb495f7-972c-4ec6-82ec-4cb0a01e5503" providerId="ADAL" clId="{969561F9-595D-43DB-A1D6-E9320BF8359D}" dt="2022-08-03T09:31:40.415" v="1419"/>
      <pc:docMkLst>
        <pc:docMk/>
      </pc:docMkLst>
      <pc:sldChg chg="modSp mod">
        <pc:chgData name="Alloway, Sammy" userId="0fb495f7-972c-4ec6-82ec-4cb0a01e5503" providerId="ADAL" clId="{969561F9-595D-43DB-A1D6-E9320BF8359D}" dt="2022-08-03T09:28:45.970" v="1405" actId="962"/>
        <pc:sldMkLst>
          <pc:docMk/>
          <pc:sldMk cId="3794875863" sldId="263"/>
        </pc:sldMkLst>
        <pc:picChg chg="mod">
          <ac:chgData name="Alloway, Sammy" userId="0fb495f7-972c-4ec6-82ec-4cb0a01e5503" providerId="ADAL" clId="{969561F9-595D-43DB-A1D6-E9320BF8359D}" dt="2022-08-03T09:28:45.970" v="1405" actId="962"/>
          <ac:picMkLst>
            <pc:docMk/>
            <pc:sldMk cId="3794875863" sldId="263"/>
            <ac:picMk id="5" creationId="{7E454D9F-59B6-A5D5-326D-C8F4A356F90F}"/>
          </ac:picMkLst>
        </pc:picChg>
        <pc:picChg chg="mod">
          <ac:chgData name="Alloway, Sammy" userId="0fb495f7-972c-4ec6-82ec-4cb0a01e5503" providerId="ADAL" clId="{969561F9-595D-43DB-A1D6-E9320BF8359D}" dt="2022-08-03T09:28:26.466" v="1404" actId="962"/>
          <ac:picMkLst>
            <pc:docMk/>
            <pc:sldMk cId="3794875863" sldId="263"/>
            <ac:picMk id="7" creationId="{D9303F71-73C8-6D12-A95A-CF6AA94905DC}"/>
          </ac:picMkLst>
        </pc:picChg>
      </pc:sldChg>
      <pc:sldChg chg="modSp mod">
        <pc:chgData name="Alloway, Sammy" userId="0fb495f7-972c-4ec6-82ec-4cb0a01e5503" providerId="ADAL" clId="{969561F9-595D-43DB-A1D6-E9320BF8359D}" dt="2022-08-03T09:28:58.834" v="1408" actId="962"/>
        <pc:sldMkLst>
          <pc:docMk/>
          <pc:sldMk cId="829427553" sldId="264"/>
        </pc:sldMkLst>
        <pc:spChg chg="mod">
          <ac:chgData name="Alloway, Sammy" userId="0fb495f7-972c-4ec6-82ec-4cb0a01e5503" providerId="ADAL" clId="{969561F9-595D-43DB-A1D6-E9320BF8359D}" dt="2022-08-03T09:23:19.942" v="285" actId="962"/>
          <ac:spMkLst>
            <pc:docMk/>
            <pc:sldMk cId="829427553" sldId="264"/>
            <ac:spMk id="7" creationId="{E10357D4-1512-8CCC-5600-EA21AA964D08}"/>
          </ac:spMkLst>
        </pc:spChg>
        <pc:spChg chg="mod">
          <ac:chgData name="Alloway, Sammy" userId="0fb495f7-972c-4ec6-82ec-4cb0a01e5503" providerId="ADAL" clId="{969561F9-595D-43DB-A1D6-E9320BF8359D}" dt="2022-08-03T09:24:28.718" v="565" actId="962"/>
          <ac:spMkLst>
            <pc:docMk/>
            <pc:sldMk cId="829427553" sldId="264"/>
            <ac:spMk id="8" creationId="{2A0D0BA9-CD68-3EA3-22F6-98BE4D4E9169}"/>
          </ac:spMkLst>
        </pc:spChg>
        <pc:spChg chg="mod">
          <ac:chgData name="Alloway, Sammy" userId="0fb495f7-972c-4ec6-82ec-4cb0a01e5503" providerId="ADAL" clId="{969561F9-595D-43DB-A1D6-E9320BF8359D}" dt="2022-08-03T09:24:37.898" v="573" actId="962"/>
          <ac:spMkLst>
            <pc:docMk/>
            <pc:sldMk cId="829427553" sldId="264"/>
            <ac:spMk id="9" creationId="{5F19F15A-970E-E119-A467-EA2453CE68ED}"/>
          </ac:spMkLst>
        </pc:spChg>
        <pc:picChg chg="mod">
          <ac:chgData name="Alloway, Sammy" userId="0fb495f7-972c-4ec6-82ec-4cb0a01e5503" providerId="ADAL" clId="{969561F9-595D-43DB-A1D6-E9320BF8359D}" dt="2022-08-03T09:24:33.727" v="569" actId="962"/>
          <ac:picMkLst>
            <pc:docMk/>
            <pc:sldMk cId="829427553" sldId="264"/>
            <ac:picMk id="15" creationId="{4686F6EE-6BD9-073E-4F07-D0EAD11C1E8E}"/>
          </ac:picMkLst>
        </pc:picChg>
        <pc:picChg chg="mod">
          <ac:chgData name="Alloway, Sammy" userId="0fb495f7-972c-4ec6-82ec-4cb0a01e5503" providerId="ADAL" clId="{969561F9-595D-43DB-A1D6-E9320BF8359D}" dt="2022-08-03T09:24:23.785" v="561" actId="962"/>
          <ac:picMkLst>
            <pc:docMk/>
            <pc:sldMk cId="829427553" sldId="264"/>
            <ac:picMk id="16" creationId="{97AE330C-32FD-70CB-B216-43AEED5BC444}"/>
          </ac:picMkLst>
        </pc:picChg>
        <pc:picChg chg="mod">
          <ac:chgData name="Alloway, Sammy" userId="0fb495f7-972c-4ec6-82ec-4cb0a01e5503" providerId="ADAL" clId="{969561F9-595D-43DB-A1D6-E9320BF8359D}" dt="2022-08-03T09:28:58.834" v="1408" actId="962"/>
          <ac:picMkLst>
            <pc:docMk/>
            <pc:sldMk cId="829427553" sldId="264"/>
            <ac:picMk id="17" creationId="{B88199DD-BC62-D213-3820-69E540C5659F}"/>
          </ac:picMkLst>
        </pc:picChg>
      </pc:sldChg>
      <pc:sldChg chg="addSp delSp modSp mod modClrScheme chgLayout">
        <pc:chgData name="Alloway, Sammy" userId="0fb495f7-972c-4ec6-82ec-4cb0a01e5503" providerId="ADAL" clId="{969561F9-595D-43DB-A1D6-E9320BF8359D}" dt="2022-08-03T09:31:40.415" v="1419"/>
        <pc:sldMkLst>
          <pc:docMk/>
          <pc:sldMk cId="3846946412" sldId="498"/>
        </pc:sldMkLst>
        <pc:spChg chg="add del mod ord">
          <ac:chgData name="Alloway, Sammy" userId="0fb495f7-972c-4ec6-82ec-4cb0a01e5503" providerId="ADAL" clId="{969561F9-595D-43DB-A1D6-E9320BF8359D}" dt="2022-08-03T09:31:37.902" v="1418"/>
          <ac:spMkLst>
            <pc:docMk/>
            <pc:sldMk cId="3846946412" sldId="498"/>
            <ac:spMk id="6" creationId="{0D0748DC-E3BA-DF6A-1430-11E89A6E312F}"/>
          </ac:spMkLst>
        </pc:spChg>
        <pc:spChg chg="mod">
          <ac:chgData name="Alloway, Sammy" userId="0fb495f7-972c-4ec6-82ec-4cb0a01e5503" providerId="ADAL" clId="{969561F9-595D-43DB-A1D6-E9320BF8359D}" dt="2022-08-03T09:15:59.995" v="28" actId="1076"/>
          <ac:spMkLst>
            <pc:docMk/>
            <pc:sldMk cId="3846946412" sldId="498"/>
            <ac:spMk id="7" creationId="{6F4A32BE-488A-FDD3-C949-FC81444AD559}"/>
          </ac:spMkLst>
        </pc:spChg>
        <pc:spChg chg="add mod">
          <ac:chgData name="Alloway, Sammy" userId="0fb495f7-972c-4ec6-82ec-4cb0a01e5503" providerId="ADAL" clId="{969561F9-595D-43DB-A1D6-E9320BF8359D}" dt="2022-08-03T09:16:07.250" v="29" actId="1076"/>
          <ac:spMkLst>
            <pc:docMk/>
            <pc:sldMk cId="3846946412" sldId="498"/>
            <ac:spMk id="9" creationId="{8E341014-5250-EBB9-E8BA-31D255BBFE36}"/>
          </ac:spMkLst>
        </pc:spChg>
        <pc:spChg chg="add del mod ord">
          <ac:chgData name="Alloway, Sammy" userId="0fb495f7-972c-4ec6-82ec-4cb0a01e5503" providerId="ADAL" clId="{969561F9-595D-43DB-A1D6-E9320BF8359D}" dt="2022-08-03T09:31:37.902" v="1418"/>
          <ac:spMkLst>
            <pc:docMk/>
            <pc:sldMk cId="3846946412" sldId="498"/>
            <ac:spMk id="10" creationId="{C334E3D2-C643-F5CC-D1AF-FE53B09A3DF5}"/>
          </ac:spMkLst>
        </pc:spChg>
        <pc:spChg chg="add del mod">
          <ac:chgData name="Alloway, Sammy" userId="0fb495f7-972c-4ec6-82ec-4cb0a01e5503" providerId="ADAL" clId="{969561F9-595D-43DB-A1D6-E9320BF8359D}" dt="2022-08-03T09:31:40.415" v="1419"/>
          <ac:spMkLst>
            <pc:docMk/>
            <pc:sldMk cId="3846946412" sldId="498"/>
            <ac:spMk id="11" creationId="{42C6EA63-FAD4-FDCE-4C8F-6E6316EA9F31}"/>
          </ac:spMkLst>
        </pc:spChg>
        <pc:spChg chg="add del mod">
          <ac:chgData name="Alloway, Sammy" userId="0fb495f7-972c-4ec6-82ec-4cb0a01e5503" providerId="ADAL" clId="{969561F9-595D-43DB-A1D6-E9320BF8359D}" dt="2022-08-03T09:31:40.415" v="1419"/>
          <ac:spMkLst>
            <pc:docMk/>
            <pc:sldMk cId="3846946412" sldId="498"/>
            <ac:spMk id="12" creationId="{8D754806-87BE-A022-35A2-8F1047BF24D6}"/>
          </ac:spMkLst>
        </pc:spChg>
        <pc:spChg chg="add mod">
          <ac:chgData name="Alloway, Sammy" userId="0fb495f7-972c-4ec6-82ec-4cb0a01e5503" providerId="ADAL" clId="{969561F9-595D-43DB-A1D6-E9320BF8359D}" dt="2022-08-03T09:31:40.415" v="1419"/>
          <ac:spMkLst>
            <pc:docMk/>
            <pc:sldMk cId="3846946412" sldId="498"/>
            <ac:spMk id="13" creationId="{701047FF-D58E-F3AB-EC10-55D6A3AB8206}"/>
          </ac:spMkLst>
        </pc:spChg>
        <pc:spChg chg="add mod">
          <ac:chgData name="Alloway, Sammy" userId="0fb495f7-972c-4ec6-82ec-4cb0a01e5503" providerId="ADAL" clId="{969561F9-595D-43DB-A1D6-E9320BF8359D}" dt="2022-08-03T09:31:40.415" v="1419"/>
          <ac:spMkLst>
            <pc:docMk/>
            <pc:sldMk cId="3846946412" sldId="498"/>
            <ac:spMk id="14" creationId="{3B378A57-1456-30E9-4D1C-E772A35F318D}"/>
          </ac:spMkLst>
        </pc:spChg>
        <pc:picChg chg="add mod">
          <ac:chgData name="Alloway, Sammy" userId="0fb495f7-972c-4ec6-82ec-4cb0a01e5503" providerId="ADAL" clId="{969561F9-595D-43DB-A1D6-E9320BF8359D}" dt="2022-08-03T09:22:35.782" v="163" actId="962"/>
          <ac:picMkLst>
            <pc:docMk/>
            <pc:sldMk cId="3846946412" sldId="498"/>
            <ac:picMk id="3" creationId="{F7C89BB1-1017-7515-3055-CB1277CCB99A}"/>
          </ac:picMkLst>
        </pc:picChg>
        <pc:picChg chg="mod">
          <ac:chgData name="Alloway, Sammy" userId="0fb495f7-972c-4ec6-82ec-4cb0a01e5503" providerId="ADAL" clId="{969561F9-595D-43DB-A1D6-E9320BF8359D}" dt="2022-08-03T09:28:51.555" v="1406" actId="962"/>
          <ac:picMkLst>
            <pc:docMk/>
            <pc:sldMk cId="3846946412" sldId="498"/>
            <ac:picMk id="8" creationId="{E538BDF0-C445-E621-FD5B-924C2DEFC7E8}"/>
          </ac:picMkLst>
        </pc:picChg>
      </pc:sldChg>
      <pc:sldChg chg="modSp mod">
        <pc:chgData name="Alloway, Sammy" userId="0fb495f7-972c-4ec6-82ec-4cb0a01e5503" providerId="ADAL" clId="{969561F9-595D-43DB-A1D6-E9320BF8359D}" dt="2022-08-03T09:28:55.595" v="1407" actId="962"/>
        <pc:sldMkLst>
          <pc:docMk/>
          <pc:sldMk cId="3023521151" sldId="509"/>
        </pc:sldMkLst>
        <pc:picChg chg="mod">
          <ac:chgData name="Alloway, Sammy" userId="0fb495f7-972c-4ec6-82ec-4cb0a01e5503" providerId="ADAL" clId="{969561F9-595D-43DB-A1D6-E9320BF8359D}" dt="2022-08-03T09:28:55.595" v="1407" actId="962"/>
          <ac:picMkLst>
            <pc:docMk/>
            <pc:sldMk cId="3023521151" sldId="509"/>
            <ac:picMk id="13" creationId="{66012875-9C05-0C2B-8FFA-AE0092C65BC4}"/>
          </ac:picMkLst>
        </pc:picChg>
      </pc:sldChg>
      <pc:sldChg chg="modSp mod">
        <pc:chgData name="Alloway, Sammy" userId="0fb495f7-972c-4ec6-82ec-4cb0a01e5503" providerId="ADAL" clId="{969561F9-595D-43DB-A1D6-E9320BF8359D}" dt="2022-08-03T09:29:03.371" v="1409" actId="962"/>
        <pc:sldMkLst>
          <pc:docMk/>
          <pc:sldMk cId="2171511501" sldId="519"/>
        </pc:sldMkLst>
        <pc:picChg chg="mod">
          <ac:chgData name="Alloway, Sammy" userId="0fb495f7-972c-4ec6-82ec-4cb0a01e5503" providerId="ADAL" clId="{969561F9-595D-43DB-A1D6-E9320BF8359D}" dt="2022-08-03T09:29:03.371" v="1409" actId="962"/>
          <ac:picMkLst>
            <pc:docMk/>
            <pc:sldMk cId="2171511501" sldId="519"/>
            <ac:picMk id="4" creationId="{A16E0307-0519-14BA-5F3F-08A796502FCC}"/>
          </ac:picMkLst>
        </pc:picChg>
        <pc:picChg chg="mod">
          <ac:chgData name="Alloway, Sammy" userId="0fb495f7-972c-4ec6-82ec-4cb0a01e5503" providerId="ADAL" clId="{969561F9-595D-43DB-A1D6-E9320BF8359D}" dt="2022-08-03T09:25:27.376" v="731" actId="962"/>
          <ac:picMkLst>
            <pc:docMk/>
            <pc:sldMk cId="2171511501" sldId="519"/>
            <ac:picMk id="5" creationId="{991879FB-DDAA-F730-8895-A18B05577D71}"/>
          </ac:picMkLst>
        </pc:picChg>
      </pc:sldChg>
      <pc:sldChg chg="modSp mod">
        <pc:chgData name="Alloway, Sammy" userId="0fb495f7-972c-4ec6-82ec-4cb0a01e5503" providerId="ADAL" clId="{969561F9-595D-43DB-A1D6-E9320BF8359D}" dt="2022-08-03T09:29:06.812" v="1410" actId="962"/>
        <pc:sldMkLst>
          <pc:docMk/>
          <pc:sldMk cId="823713014" sldId="520"/>
        </pc:sldMkLst>
        <pc:picChg chg="mod">
          <ac:chgData name="Alloway, Sammy" userId="0fb495f7-972c-4ec6-82ec-4cb0a01e5503" providerId="ADAL" clId="{969561F9-595D-43DB-A1D6-E9320BF8359D}" dt="2022-08-03T09:26:07.135" v="825" actId="962"/>
          <ac:picMkLst>
            <pc:docMk/>
            <pc:sldMk cId="823713014" sldId="520"/>
            <ac:picMk id="6" creationId="{E4466353-AA3D-FEAE-7DA0-F457AF486558}"/>
          </ac:picMkLst>
        </pc:picChg>
        <pc:picChg chg="mod">
          <ac:chgData name="Alloway, Sammy" userId="0fb495f7-972c-4ec6-82ec-4cb0a01e5503" providerId="ADAL" clId="{969561F9-595D-43DB-A1D6-E9320BF8359D}" dt="2022-08-03T09:29:06.812" v="1410" actId="962"/>
          <ac:picMkLst>
            <pc:docMk/>
            <pc:sldMk cId="823713014" sldId="520"/>
            <ac:picMk id="9" creationId="{819186BD-DA49-0F82-5F9C-28C38A8883BC}"/>
          </ac:picMkLst>
        </pc:picChg>
      </pc:sldChg>
      <pc:sldChg chg="addSp delSp modSp mod">
        <pc:chgData name="Alloway, Sammy" userId="0fb495f7-972c-4ec6-82ec-4cb0a01e5503" providerId="ADAL" clId="{969561F9-595D-43DB-A1D6-E9320BF8359D}" dt="2022-08-03T09:29:12.987" v="1411" actId="962"/>
        <pc:sldMkLst>
          <pc:docMk/>
          <pc:sldMk cId="520983077" sldId="521"/>
        </pc:sldMkLst>
        <pc:spChg chg="mod">
          <ac:chgData name="Alloway, Sammy" userId="0fb495f7-972c-4ec6-82ec-4cb0a01e5503" providerId="ADAL" clId="{969561F9-595D-43DB-A1D6-E9320BF8359D}" dt="2022-08-03T09:21:46.868" v="33" actId="14100"/>
          <ac:spMkLst>
            <pc:docMk/>
            <pc:sldMk cId="520983077" sldId="521"/>
            <ac:spMk id="2" creationId="{95455059-0FCF-E8C7-CDC4-3CB446467EFB}"/>
          </ac:spMkLst>
        </pc:spChg>
        <pc:spChg chg="mod">
          <ac:chgData name="Alloway, Sammy" userId="0fb495f7-972c-4ec6-82ec-4cb0a01e5503" providerId="ADAL" clId="{969561F9-595D-43DB-A1D6-E9320BF8359D}" dt="2022-08-03T09:11:08.950" v="3" actId="255"/>
          <ac:spMkLst>
            <pc:docMk/>
            <pc:sldMk cId="520983077" sldId="521"/>
            <ac:spMk id="10" creationId="{A0669F6B-4EAF-E33C-650B-0E936255FF9C}"/>
          </ac:spMkLst>
        </pc:spChg>
        <pc:picChg chg="add del mod">
          <ac:chgData name="Alloway, Sammy" userId="0fb495f7-972c-4ec6-82ec-4cb0a01e5503" providerId="ADAL" clId="{969561F9-595D-43DB-A1D6-E9320BF8359D}" dt="2022-08-03T09:18:43.245" v="32" actId="478"/>
          <ac:picMkLst>
            <pc:docMk/>
            <pc:sldMk cId="520983077" sldId="521"/>
            <ac:picMk id="4" creationId="{D69D3DD7-B38E-BEAA-837E-BE438AFA8073}"/>
          </ac:picMkLst>
        </pc:picChg>
        <pc:picChg chg="mod">
          <ac:chgData name="Alloway, Sammy" userId="0fb495f7-972c-4ec6-82ec-4cb0a01e5503" providerId="ADAL" clId="{969561F9-595D-43DB-A1D6-E9320BF8359D}" dt="2022-08-03T09:29:12.987" v="1411" actId="962"/>
          <ac:picMkLst>
            <pc:docMk/>
            <pc:sldMk cId="520983077" sldId="521"/>
            <ac:picMk id="7" creationId="{65CE5125-8B27-8C51-D18F-EB924B788A04}"/>
          </ac:picMkLst>
        </pc:picChg>
      </pc:sldChg>
      <pc:sldChg chg="modSp mod">
        <pc:chgData name="Alloway, Sammy" userId="0fb495f7-972c-4ec6-82ec-4cb0a01e5503" providerId="ADAL" clId="{969561F9-595D-43DB-A1D6-E9320BF8359D}" dt="2022-08-03T09:29:16.299" v="1412" actId="962"/>
        <pc:sldMkLst>
          <pc:docMk/>
          <pc:sldMk cId="1675291335" sldId="522"/>
        </pc:sldMkLst>
        <pc:picChg chg="mod">
          <ac:chgData name="Alloway, Sammy" userId="0fb495f7-972c-4ec6-82ec-4cb0a01e5503" providerId="ADAL" clId="{969561F9-595D-43DB-A1D6-E9320BF8359D}" dt="2022-08-03T09:26:37.030" v="1015" actId="962"/>
          <ac:picMkLst>
            <pc:docMk/>
            <pc:sldMk cId="1675291335" sldId="522"/>
            <ac:picMk id="3" creationId="{B274A712-4BB4-32D9-DCDA-6539970E856A}"/>
          </ac:picMkLst>
        </pc:picChg>
        <pc:picChg chg="mod">
          <ac:chgData name="Alloway, Sammy" userId="0fb495f7-972c-4ec6-82ec-4cb0a01e5503" providerId="ADAL" clId="{969561F9-595D-43DB-A1D6-E9320BF8359D}" dt="2022-08-03T09:29:16.299" v="1412" actId="962"/>
          <ac:picMkLst>
            <pc:docMk/>
            <pc:sldMk cId="1675291335" sldId="522"/>
            <ac:picMk id="6" creationId="{23030CA2-F8C6-079A-33A3-21689F3432C3}"/>
          </ac:picMkLst>
        </pc:picChg>
      </pc:sldChg>
      <pc:sldChg chg="modSp mod">
        <pc:chgData name="Alloway, Sammy" userId="0fb495f7-972c-4ec6-82ec-4cb0a01e5503" providerId="ADAL" clId="{969561F9-595D-43DB-A1D6-E9320BF8359D}" dt="2022-08-03T09:29:20.058" v="1413" actId="962"/>
        <pc:sldMkLst>
          <pc:docMk/>
          <pc:sldMk cId="780042040" sldId="524"/>
        </pc:sldMkLst>
        <pc:picChg chg="mod">
          <ac:chgData name="Alloway, Sammy" userId="0fb495f7-972c-4ec6-82ec-4cb0a01e5503" providerId="ADAL" clId="{969561F9-595D-43DB-A1D6-E9320BF8359D}" dt="2022-08-03T09:27:18.881" v="1145" actId="962"/>
          <ac:picMkLst>
            <pc:docMk/>
            <pc:sldMk cId="780042040" sldId="524"/>
            <ac:picMk id="4" creationId="{70EA0ABE-7E52-E18B-40B6-9AAC7BA07F8F}"/>
          </ac:picMkLst>
        </pc:picChg>
        <pc:picChg chg="mod">
          <ac:chgData name="Alloway, Sammy" userId="0fb495f7-972c-4ec6-82ec-4cb0a01e5503" providerId="ADAL" clId="{969561F9-595D-43DB-A1D6-E9320BF8359D}" dt="2022-08-03T09:29:20.058" v="1413" actId="962"/>
          <ac:picMkLst>
            <pc:docMk/>
            <pc:sldMk cId="780042040" sldId="524"/>
            <ac:picMk id="5" creationId="{BAAF2CD5-E419-70C0-1838-5CE81E886BA4}"/>
          </ac:picMkLst>
        </pc:picChg>
      </pc:sldChg>
      <pc:sldChg chg="modSp mod">
        <pc:chgData name="Alloway, Sammy" userId="0fb495f7-972c-4ec6-82ec-4cb0a01e5503" providerId="ADAL" clId="{969561F9-595D-43DB-A1D6-E9320BF8359D}" dt="2022-08-03T09:29:22.868" v="1414" actId="962"/>
        <pc:sldMkLst>
          <pc:docMk/>
          <pc:sldMk cId="984518340" sldId="525"/>
        </pc:sldMkLst>
        <pc:picChg chg="mod">
          <ac:chgData name="Alloway, Sammy" userId="0fb495f7-972c-4ec6-82ec-4cb0a01e5503" providerId="ADAL" clId="{969561F9-595D-43DB-A1D6-E9320BF8359D}" dt="2022-08-03T09:27:59.772" v="1341" actId="962"/>
          <ac:picMkLst>
            <pc:docMk/>
            <pc:sldMk cId="984518340" sldId="525"/>
            <ac:picMk id="5" creationId="{1A2AC3DD-A9DA-2B0C-7FD1-39559619C99F}"/>
          </ac:picMkLst>
        </pc:picChg>
        <pc:picChg chg="mod">
          <ac:chgData name="Alloway, Sammy" userId="0fb495f7-972c-4ec6-82ec-4cb0a01e5503" providerId="ADAL" clId="{969561F9-595D-43DB-A1D6-E9320BF8359D}" dt="2022-08-03T09:29:22.868" v="1414" actId="962"/>
          <ac:picMkLst>
            <pc:docMk/>
            <pc:sldMk cId="984518340" sldId="525"/>
            <ac:picMk id="7" creationId="{236CFB5C-489E-00D2-6C82-56D3B970B1CA}"/>
          </ac:picMkLst>
        </pc:picChg>
      </pc:sldChg>
      <pc:sldChg chg="modSp mod">
        <pc:chgData name="Alloway, Sammy" userId="0fb495f7-972c-4ec6-82ec-4cb0a01e5503" providerId="ADAL" clId="{969561F9-595D-43DB-A1D6-E9320BF8359D}" dt="2022-08-03T09:29:26.371" v="1415" actId="962"/>
        <pc:sldMkLst>
          <pc:docMk/>
          <pc:sldMk cId="2045024879" sldId="533"/>
        </pc:sldMkLst>
        <pc:picChg chg="mod">
          <ac:chgData name="Alloway, Sammy" userId="0fb495f7-972c-4ec6-82ec-4cb0a01e5503" providerId="ADAL" clId="{969561F9-595D-43DB-A1D6-E9320BF8359D}" dt="2022-08-03T09:29:26.371" v="1415" actId="962"/>
          <ac:picMkLst>
            <pc:docMk/>
            <pc:sldMk cId="2045024879" sldId="533"/>
            <ac:picMk id="5" creationId="{44D40C1F-BA84-1929-BB63-519FD0D0682F}"/>
          </ac:picMkLst>
        </pc:picChg>
      </pc:sldChg>
      <pc:sldChg chg="modSp mod">
        <pc:chgData name="Alloway, Sammy" userId="0fb495f7-972c-4ec6-82ec-4cb0a01e5503" providerId="ADAL" clId="{969561F9-595D-43DB-A1D6-E9320BF8359D}" dt="2022-08-03T09:29:29.843" v="1416" actId="962"/>
        <pc:sldMkLst>
          <pc:docMk/>
          <pc:sldMk cId="2513678511" sldId="534"/>
        </pc:sldMkLst>
        <pc:picChg chg="mod">
          <ac:chgData name="Alloway, Sammy" userId="0fb495f7-972c-4ec6-82ec-4cb0a01e5503" providerId="ADAL" clId="{969561F9-595D-43DB-A1D6-E9320BF8359D}" dt="2022-08-03T09:28:18.989" v="1403" actId="962"/>
          <ac:picMkLst>
            <pc:docMk/>
            <pc:sldMk cId="2513678511" sldId="534"/>
            <ac:picMk id="4" creationId="{F442E40B-930C-0983-BC06-6E57D3DF4F30}"/>
          </ac:picMkLst>
        </pc:picChg>
        <pc:picChg chg="mod">
          <ac:chgData name="Alloway, Sammy" userId="0fb495f7-972c-4ec6-82ec-4cb0a01e5503" providerId="ADAL" clId="{969561F9-595D-43DB-A1D6-E9320BF8359D}" dt="2022-08-03T09:29:29.843" v="1416" actId="962"/>
          <ac:picMkLst>
            <pc:docMk/>
            <pc:sldMk cId="2513678511" sldId="534"/>
            <ac:picMk id="7" creationId="{FEE12A01-5DF1-3FA2-FF5A-B3809F8E81A7}"/>
          </ac:picMkLst>
        </pc:picChg>
      </pc:sldChg>
    </pc:docChg>
  </pc:docChgLst>
  <pc:docChgLst>
    <pc:chgData name="Alloway, Sammy" userId="0fb495f7-972c-4ec6-82ec-4cb0a01e5503" providerId="ADAL" clId="{B4939C4C-158F-466D-8446-09F669F4CAE4}"/>
    <pc:docChg chg="custSel modSld">
      <pc:chgData name="Alloway, Sammy" userId="0fb495f7-972c-4ec6-82ec-4cb0a01e5503" providerId="ADAL" clId="{B4939C4C-158F-466D-8446-09F669F4CAE4}" dt="2022-08-10T11:13:22.329" v="380" actId="27636"/>
      <pc:docMkLst>
        <pc:docMk/>
      </pc:docMkLst>
      <pc:sldChg chg="modSp mod">
        <pc:chgData name="Alloway, Sammy" userId="0fb495f7-972c-4ec6-82ec-4cb0a01e5503" providerId="ADAL" clId="{B4939C4C-158F-466D-8446-09F669F4CAE4}" dt="2022-08-10T11:13:22.329" v="380" actId="27636"/>
        <pc:sldMkLst>
          <pc:docMk/>
          <pc:sldMk cId="3794875863" sldId="263"/>
        </pc:sldMkLst>
        <pc:spChg chg="mod">
          <ac:chgData name="Alloway, Sammy" userId="0fb495f7-972c-4ec6-82ec-4cb0a01e5503" providerId="ADAL" clId="{B4939C4C-158F-466D-8446-09F669F4CAE4}" dt="2022-08-10T11:13:22.329" v="380" actId="27636"/>
          <ac:spMkLst>
            <pc:docMk/>
            <pc:sldMk cId="3794875863" sldId="263"/>
            <ac:spMk id="4" creationId="{A92E8A72-95D7-53F2-D54C-B51179525DE0}"/>
          </ac:spMkLst>
        </pc:spChg>
        <pc:picChg chg="mod">
          <ac:chgData name="Alloway, Sammy" userId="0fb495f7-972c-4ec6-82ec-4cb0a01e5503" providerId="ADAL" clId="{B4939C4C-158F-466D-8446-09F669F4CAE4}" dt="2022-08-10T08:58:55.399" v="349" actId="13244"/>
          <ac:picMkLst>
            <pc:docMk/>
            <pc:sldMk cId="3794875863" sldId="263"/>
            <ac:picMk id="5" creationId="{7E454D9F-59B6-A5D5-326D-C8F4A356F90F}"/>
          </ac:picMkLst>
        </pc:picChg>
      </pc:sldChg>
      <pc:sldChg chg="addSp delSp modSp mod modClrScheme chgLayout">
        <pc:chgData name="Alloway, Sammy" userId="0fb495f7-972c-4ec6-82ec-4cb0a01e5503" providerId="ADAL" clId="{B4939C4C-158F-466D-8446-09F669F4CAE4}" dt="2022-08-10T08:59:56.255" v="361" actId="13244"/>
        <pc:sldMkLst>
          <pc:docMk/>
          <pc:sldMk cId="829427553" sldId="264"/>
        </pc:sldMkLst>
        <pc:spChg chg="add mod ord">
          <ac:chgData name="Alloway, Sammy" userId="0fb495f7-972c-4ec6-82ec-4cb0a01e5503" providerId="ADAL" clId="{B4939C4C-158F-466D-8446-09F669F4CAE4}" dt="2022-08-10T08:59:20.327" v="353" actId="13244"/>
          <ac:spMkLst>
            <pc:docMk/>
            <pc:sldMk cId="829427553" sldId="264"/>
            <ac:spMk id="2" creationId="{C8E58CB8-5793-F201-B6F1-EF9A552A2774}"/>
          </ac:spMkLst>
        </pc:spChg>
        <pc:spChg chg="add del mod ord">
          <ac:chgData name="Alloway, Sammy" userId="0fb495f7-972c-4ec6-82ec-4cb0a01e5503" providerId="ADAL" clId="{B4939C4C-158F-466D-8446-09F669F4CAE4}" dt="2022-08-10T08:26:28.273" v="195" actId="478"/>
          <ac:spMkLst>
            <pc:docMk/>
            <pc:sldMk cId="829427553" sldId="264"/>
            <ac:spMk id="3" creationId="{EC5C7B16-A1A8-3956-2A9D-C7EB86AA56EA}"/>
          </ac:spMkLst>
        </pc:spChg>
        <pc:spChg chg="del mod">
          <ac:chgData name="Alloway, Sammy" userId="0fb495f7-972c-4ec6-82ec-4cb0a01e5503" providerId="ADAL" clId="{B4939C4C-158F-466D-8446-09F669F4CAE4}" dt="2022-08-10T08:26:52.183" v="200" actId="478"/>
          <ac:spMkLst>
            <pc:docMk/>
            <pc:sldMk cId="829427553" sldId="264"/>
            <ac:spMk id="6" creationId="{41838B6A-C034-B05E-9282-68CE4DBDA461}"/>
          </ac:spMkLst>
        </pc:spChg>
        <pc:spChg chg="mod">
          <ac:chgData name="Alloway, Sammy" userId="0fb495f7-972c-4ec6-82ec-4cb0a01e5503" providerId="ADAL" clId="{B4939C4C-158F-466D-8446-09F669F4CAE4}" dt="2022-08-10T08:59:38.447" v="356" actId="13244"/>
          <ac:spMkLst>
            <pc:docMk/>
            <pc:sldMk cId="829427553" sldId="264"/>
            <ac:spMk id="9" creationId="{5F19F15A-970E-E119-A467-EA2453CE68ED}"/>
          </ac:spMkLst>
        </pc:spChg>
        <pc:spChg chg="mod">
          <ac:chgData name="Alloway, Sammy" userId="0fb495f7-972c-4ec6-82ec-4cb0a01e5503" providerId="ADAL" clId="{B4939C4C-158F-466D-8446-09F669F4CAE4}" dt="2022-08-10T08:59:27.487" v="354" actId="13244"/>
          <ac:spMkLst>
            <pc:docMk/>
            <pc:sldMk cId="829427553" sldId="264"/>
            <ac:spMk id="10" creationId="{1CFA7163-E6D3-65BE-FFF9-25B223BC895F}"/>
          </ac:spMkLst>
        </pc:spChg>
        <pc:spChg chg="mod">
          <ac:chgData name="Alloway, Sammy" userId="0fb495f7-972c-4ec6-82ec-4cb0a01e5503" providerId="ADAL" clId="{B4939C4C-158F-466D-8446-09F669F4CAE4}" dt="2022-08-10T08:59:41.767" v="357" actId="13244"/>
          <ac:spMkLst>
            <pc:docMk/>
            <pc:sldMk cId="829427553" sldId="264"/>
            <ac:spMk id="11" creationId="{4DA1B5D5-1CB0-BCF0-AC78-97C8EC924865}"/>
          </ac:spMkLst>
        </pc:spChg>
        <pc:spChg chg="mod">
          <ac:chgData name="Alloway, Sammy" userId="0fb495f7-972c-4ec6-82ec-4cb0a01e5503" providerId="ADAL" clId="{B4939C4C-158F-466D-8446-09F669F4CAE4}" dt="2022-08-10T08:59:56.255" v="361" actId="13244"/>
          <ac:spMkLst>
            <pc:docMk/>
            <pc:sldMk cId="829427553" sldId="264"/>
            <ac:spMk id="12" creationId="{CFB9631B-96A9-AE6D-4D4E-F2CEA512D9FB}"/>
          </ac:spMkLst>
        </pc:spChg>
        <pc:spChg chg="mod">
          <ac:chgData name="Alloway, Sammy" userId="0fb495f7-972c-4ec6-82ec-4cb0a01e5503" providerId="ADAL" clId="{B4939C4C-158F-466D-8446-09F669F4CAE4}" dt="2022-08-10T08:59:48.774" v="359" actId="13244"/>
          <ac:spMkLst>
            <pc:docMk/>
            <pc:sldMk cId="829427553" sldId="264"/>
            <ac:spMk id="13" creationId="{0E1A2A38-CB0D-9D14-C509-BE72AD95DD55}"/>
          </ac:spMkLst>
        </pc:spChg>
        <pc:spChg chg="mod">
          <ac:chgData name="Alloway, Sammy" userId="0fb495f7-972c-4ec6-82ec-4cb0a01e5503" providerId="ADAL" clId="{B4939C4C-158F-466D-8446-09F669F4CAE4}" dt="2022-08-10T08:59:35.263" v="355" actId="13244"/>
          <ac:spMkLst>
            <pc:docMk/>
            <pc:sldMk cId="829427553" sldId="264"/>
            <ac:spMk id="14" creationId="{7664734D-A045-41B8-9E80-DFB126CC51D1}"/>
          </ac:spMkLst>
        </pc:spChg>
        <pc:picChg chg="mod">
          <ac:chgData name="Alloway, Sammy" userId="0fb495f7-972c-4ec6-82ec-4cb0a01e5503" providerId="ADAL" clId="{B4939C4C-158F-466D-8446-09F669F4CAE4}" dt="2022-08-10T08:59:44.607" v="358" actId="13244"/>
          <ac:picMkLst>
            <pc:docMk/>
            <pc:sldMk cId="829427553" sldId="264"/>
            <ac:picMk id="15" creationId="{4686F6EE-6BD9-073E-4F07-D0EAD11C1E8E}"/>
          </ac:picMkLst>
        </pc:picChg>
        <pc:picChg chg="mod">
          <ac:chgData name="Alloway, Sammy" userId="0fb495f7-972c-4ec6-82ec-4cb0a01e5503" providerId="ADAL" clId="{B4939C4C-158F-466D-8446-09F669F4CAE4}" dt="2022-08-10T08:59:54.367" v="360" actId="13244"/>
          <ac:picMkLst>
            <pc:docMk/>
            <pc:sldMk cId="829427553" sldId="264"/>
            <ac:picMk id="16" creationId="{97AE330C-32FD-70CB-B216-43AEED5BC444}"/>
          </ac:picMkLst>
        </pc:picChg>
      </pc:sldChg>
      <pc:sldChg chg="addSp delSp modSp mod chgLayout">
        <pc:chgData name="Alloway, Sammy" userId="0fb495f7-972c-4ec6-82ec-4cb0a01e5503" providerId="ADAL" clId="{B4939C4C-158F-466D-8446-09F669F4CAE4}" dt="2022-08-10T08:59:03.751" v="351" actId="13244"/>
        <pc:sldMkLst>
          <pc:docMk/>
          <pc:sldMk cId="3846946412" sldId="498"/>
        </pc:sldMkLst>
        <pc:spChg chg="add mod ord">
          <ac:chgData name="Alloway, Sammy" userId="0fb495f7-972c-4ec6-82ec-4cb0a01e5503" providerId="ADAL" clId="{B4939C4C-158F-466D-8446-09F669F4CAE4}" dt="2022-08-10T08:59:01.815" v="350" actId="13244"/>
          <ac:spMkLst>
            <pc:docMk/>
            <pc:sldMk cId="3846946412" sldId="498"/>
            <ac:spMk id="2" creationId="{BA0E8EFE-D28A-AA90-1E92-780B460E7514}"/>
          </ac:spMkLst>
        </pc:spChg>
        <pc:spChg chg="add del mod ord">
          <ac:chgData name="Alloway, Sammy" userId="0fb495f7-972c-4ec6-82ec-4cb0a01e5503" providerId="ADAL" clId="{B4939C4C-158F-466D-8446-09F669F4CAE4}" dt="2022-08-10T08:09:52.398" v="147" actId="478"/>
          <ac:spMkLst>
            <pc:docMk/>
            <pc:sldMk cId="3846946412" sldId="498"/>
            <ac:spMk id="4" creationId="{08AF936E-1775-3C44-E500-FF153E31E603}"/>
          </ac:spMkLst>
        </pc:spChg>
        <pc:spChg chg="del mod">
          <ac:chgData name="Alloway, Sammy" userId="0fb495f7-972c-4ec6-82ec-4cb0a01e5503" providerId="ADAL" clId="{B4939C4C-158F-466D-8446-09F669F4CAE4}" dt="2022-08-10T07:58:51.651" v="143" actId="478"/>
          <ac:spMkLst>
            <pc:docMk/>
            <pc:sldMk cId="3846946412" sldId="498"/>
            <ac:spMk id="5" creationId="{E5D99C99-3825-4BD7-584E-65B01BE499F3}"/>
          </ac:spMkLst>
        </pc:spChg>
        <pc:spChg chg="del">
          <ac:chgData name="Alloway, Sammy" userId="0fb495f7-972c-4ec6-82ec-4cb0a01e5503" providerId="ADAL" clId="{B4939C4C-158F-466D-8446-09F669F4CAE4}" dt="2022-08-10T08:10:22.846" v="154" actId="478"/>
          <ac:spMkLst>
            <pc:docMk/>
            <pc:sldMk cId="3846946412" sldId="498"/>
            <ac:spMk id="7" creationId="{6F4A32BE-488A-FDD3-C949-FC81444AD559}"/>
          </ac:spMkLst>
        </pc:spChg>
        <pc:spChg chg="mod">
          <ac:chgData name="Alloway, Sammy" userId="0fb495f7-972c-4ec6-82ec-4cb0a01e5503" providerId="ADAL" clId="{B4939C4C-158F-466D-8446-09F669F4CAE4}" dt="2022-08-10T08:55:39.216" v="331" actId="255"/>
          <ac:spMkLst>
            <pc:docMk/>
            <pc:sldMk cId="3846946412" sldId="498"/>
            <ac:spMk id="9" creationId="{8E341014-5250-EBB9-E8BA-31D255BBFE36}"/>
          </ac:spMkLst>
        </pc:spChg>
        <pc:spChg chg="del">
          <ac:chgData name="Alloway, Sammy" userId="0fb495f7-972c-4ec6-82ec-4cb0a01e5503" providerId="ADAL" clId="{B4939C4C-158F-466D-8446-09F669F4CAE4}" dt="2022-08-08T10:04:15.348" v="141" actId="478"/>
          <ac:spMkLst>
            <pc:docMk/>
            <pc:sldMk cId="3846946412" sldId="498"/>
            <ac:spMk id="13" creationId="{701047FF-D58E-F3AB-EC10-55D6A3AB8206}"/>
          </ac:spMkLst>
        </pc:spChg>
        <pc:spChg chg="del">
          <ac:chgData name="Alloway, Sammy" userId="0fb495f7-972c-4ec6-82ec-4cb0a01e5503" providerId="ADAL" clId="{B4939C4C-158F-466D-8446-09F669F4CAE4}" dt="2022-08-08T10:04:12.731" v="140" actId="478"/>
          <ac:spMkLst>
            <pc:docMk/>
            <pc:sldMk cId="3846946412" sldId="498"/>
            <ac:spMk id="14" creationId="{3B378A57-1456-30E9-4D1C-E772A35F318D}"/>
          </ac:spMkLst>
        </pc:spChg>
        <pc:picChg chg="mod">
          <ac:chgData name="Alloway, Sammy" userId="0fb495f7-972c-4ec6-82ec-4cb0a01e5503" providerId="ADAL" clId="{B4939C4C-158F-466D-8446-09F669F4CAE4}" dt="2022-08-10T08:11:05.476" v="159" actId="1076"/>
          <ac:picMkLst>
            <pc:docMk/>
            <pc:sldMk cId="3846946412" sldId="498"/>
            <ac:picMk id="3" creationId="{F7C89BB1-1017-7515-3055-CB1277CCB99A}"/>
          </ac:picMkLst>
        </pc:picChg>
        <pc:picChg chg="mod">
          <ac:chgData name="Alloway, Sammy" userId="0fb495f7-972c-4ec6-82ec-4cb0a01e5503" providerId="ADAL" clId="{B4939C4C-158F-466D-8446-09F669F4CAE4}" dt="2022-08-10T08:59:03.751" v="351" actId="13244"/>
          <ac:picMkLst>
            <pc:docMk/>
            <pc:sldMk cId="3846946412" sldId="498"/>
            <ac:picMk id="8" creationId="{E538BDF0-C445-E621-FD5B-924C2DEFC7E8}"/>
          </ac:picMkLst>
        </pc:picChg>
      </pc:sldChg>
      <pc:sldChg chg="addSp delSp modSp mod modClrScheme chgLayout">
        <pc:chgData name="Alloway, Sammy" userId="0fb495f7-972c-4ec6-82ec-4cb0a01e5503" providerId="ADAL" clId="{B4939C4C-158F-466D-8446-09F669F4CAE4}" dt="2022-08-10T08:59:13.710" v="352" actId="13244"/>
        <pc:sldMkLst>
          <pc:docMk/>
          <pc:sldMk cId="3023521151" sldId="509"/>
        </pc:sldMkLst>
        <pc:spChg chg="add mod ord">
          <ac:chgData name="Alloway, Sammy" userId="0fb495f7-972c-4ec6-82ec-4cb0a01e5503" providerId="ADAL" clId="{B4939C4C-158F-466D-8446-09F669F4CAE4}" dt="2022-08-10T08:59:13.710" v="352" actId="13244"/>
          <ac:spMkLst>
            <pc:docMk/>
            <pc:sldMk cId="3023521151" sldId="509"/>
            <ac:spMk id="2" creationId="{979B54C4-12B2-207F-3304-B797D6379BEC}"/>
          </ac:spMkLst>
        </pc:spChg>
        <pc:spChg chg="add del mod ord">
          <ac:chgData name="Alloway, Sammy" userId="0fb495f7-972c-4ec6-82ec-4cb0a01e5503" providerId="ADAL" clId="{B4939C4C-158F-466D-8446-09F669F4CAE4}" dt="2022-08-10T08:11:55.598" v="164" actId="478"/>
          <ac:spMkLst>
            <pc:docMk/>
            <pc:sldMk cId="3023521151" sldId="509"/>
            <ac:spMk id="3" creationId="{F948169E-2941-0993-353A-50519E60DF9B}"/>
          </ac:spMkLst>
        </pc:spChg>
        <pc:spChg chg="del mod">
          <ac:chgData name="Alloway, Sammy" userId="0fb495f7-972c-4ec6-82ec-4cb0a01e5503" providerId="ADAL" clId="{B4939C4C-158F-466D-8446-09F669F4CAE4}" dt="2022-08-10T08:11:48.621" v="162" actId="478"/>
          <ac:spMkLst>
            <pc:docMk/>
            <pc:sldMk cId="3023521151" sldId="509"/>
            <ac:spMk id="5" creationId="{063D6D49-7CCD-B96C-C610-2CEC1A96E141}"/>
          </ac:spMkLst>
        </pc:spChg>
        <pc:spChg chg="del mod">
          <ac:chgData name="Alloway, Sammy" userId="0fb495f7-972c-4ec6-82ec-4cb0a01e5503" providerId="ADAL" clId="{B4939C4C-158F-466D-8446-09F669F4CAE4}" dt="2022-08-10T08:12:44.023" v="171" actId="478"/>
          <ac:spMkLst>
            <pc:docMk/>
            <pc:sldMk cId="3023521151" sldId="509"/>
            <ac:spMk id="10" creationId="{A5D1DB36-741E-3B5B-0C56-87662870EC27}"/>
          </ac:spMkLst>
        </pc:spChg>
        <pc:picChg chg="mod">
          <ac:chgData name="Alloway, Sammy" userId="0fb495f7-972c-4ec6-82ec-4cb0a01e5503" providerId="ADAL" clId="{B4939C4C-158F-466D-8446-09F669F4CAE4}" dt="2022-08-10T08:13:21.569" v="179" actId="1036"/>
          <ac:picMkLst>
            <pc:docMk/>
            <pc:sldMk cId="3023521151" sldId="509"/>
            <ac:picMk id="12" creationId="{FBC04765-96A9-1574-BFFE-90F370AB61CF}"/>
          </ac:picMkLst>
        </pc:picChg>
        <pc:picChg chg="mod">
          <ac:chgData name="Alloway, Sammy" userId="0fb495f7-972c-4ec6-82ec-4cb0a01e5503" providerId="ADAL" clId="{B4939C4C-158F-466D-8446-09F669F4CAE4}" dt="2022-08-10T08:13:27.445" v="186" actId="1036"/>
          <ac:picMkLst>
            <pc:docMk/>
            <pc:sldMk cId="3023521151" sldId="509"/>
            <ac:picMk id="13" creationId="{66012875-9C05-0C2B-8FFA-AE0092C65BC4}"/>
          </ac:picMkLst>
        </pc:picChg>
      </pc:sldChg>
      <pc:sldChg chg="addSp delSp modSp mod modClrScheme chgLayout">
        <pc:chgData name="Alloway, Sammy" userId="0fb495f7-972c-4ec6-82ec-4cb0a01e5503" providerId="ADAL" clId="{B4939C4C-158F-466D-8446-09F669F4CAE4}" dt="2022-08-10T08:58:46.706" v="348"/>
        <pc:sldMkLst>
          <pc:docMk/>
          <pc:sldMk cId="2171511501" sldId="519"/>
        </pc:sldMkLst>
        <pc:spChg chg="del mod">
          <ac:chgData name="Alloway, Sammy" userId="0fb495f7-972c-4ec6-82ec-4cb0a01e5503" providerId="ADAL" clId="{B4939C4C-158F-466D-8446-09F669F4CAE4}" dt="2022-08-10T08:27:59.685" v="207" actId="478"/>
          <ac:spMkLst>
            <pc:docMk/>
            <pc:sldMk cId="2171511501" sldId="519"/>
            <ac:spMk id="2" creationId="{95455059-0FCF-E8C7-CDC4-3CB446467EFB}"/>
          </ac:spMkLst>
        </pc:spChg>
        <pc:spChg chg="add mod ord">
          <ac:chgData name="Alloway, Sammy" userId="0fb495f7-972c-4ec6-82ec-4cb0a01e5503" providerId="ADAL" clId="{B4939C4C-158F-466D-8446-09F669F4CAE4}" dt="2022-08-10T08:28:25.063" v="218" actId="14100"/>
          <ac:spMkLst>
            <pc:docMk/>
            <pc:sldMk cId="2171511501" sldId="519"/>
            <ac:spMk id="3" creationId="{116D592E-5AEB-8ADD-6433-22F014699DAA}"/>
          </ac:spMkLst>
        </pc:spChg>
        <pc:spChg chg="add del mod ord">
          <ac:chgData name="Alloway, Sammy" userId="0fb495f7-972c-4ec6-82ec-4cb0a01e5503" providerId="ADAL" clId="{B4939C4C-158F-466D-8446-09F669F4CAE4}" dt="2022-08-10T08:27:43.665" v="204" actId="478"/>
          <ac:spMkLst>
            <pc:docMk/>
            <pc:sldMk cId="2171511501" sldId="519"/>
            <ac:spMk id="6" creationId="{3414604F-9CAE-D577-73E4-97CE82D68170}"/>
          </ac:spMkLst>
        </pc:spChg>
        <pc:picChg chg="mod">
          <ac:chgData name="Alloway, Sammy" userId="0fb495f7-972c-4ec6-82ec-4cb0a01e5503" providerId="ADAL" clId="{B4939C4C-158F-466D-8446-09F669F4CAE4}" dt="2022-08-10T08:58:37.430" v="345" actId="13244"/>
          <ac:picMkLst>
            <pc:docMk/>
            <pc:sldMk cId="2171511501" sldId="519"/>
            <ac:picMk id="4" creationId="{A16E0307-0519-14BA-5F3F-08A796502FCC}"/>
          </ac:picMkLst>
        </pc:picChg>
        <pc:picChg chg="mod">
          <ac:chgData name="Alloway, Sammy" userId="0fb495f7-972c-4ec6-82ec-4cb0a01e5503" providerId="ADAL" clId="{B4939C4C-158F-466D-8446-09F669F4CAE4}" dt="2022-08-10T08:58:46.706" v="348"/>
          <ac:picMkLst>
            <pc:docMk/>
            <pc:sldMk cId="2171511501" sldId="519"/>
            <ac:picMk id="5" creationId="{991879FB-DDAA-F730-8895-A18B05577D71}"/>
          </ac:picMkLst>
        </pc:picChg>
      </pc:sldChg>
      <pc:sldChg chg="addSp delSp modSp mod modClrScheme modAnim chgLayout">
        <pc:chgData name="Alloway, Sammy" userId="0fb495f7-972c-4ec6-82ec-4cb0a01e5503" providerId="ADAL" clId="{B4939C4C-158F-466D-8446-09F669F4CAE4}" dt="2022-08-10T09:00:25.671" v="364" actId="13244"/>
        <pc:sldMkLst>
          <pc:docMk/>
          <pc:sldMk cId="823713014" sldId="520"/>
        </pc:sldMkLst>
        <pc:spChg chg="del mod">
          <ac:chgData name="Alloway, Sammy" userId="0fb495f7-972c-4ec6-82ec-4cb0a01e5503" providerId="ADAL" clId="{B4939C4C-158F-466D-8446-09F669F4CAE4}" dt="2022-08-10T08:31:46.213" v="228" actId="478"/>
          <ac:spMkLst>
            <pc:docMk/>
            <pc:sldMk cId="823713014" sldId="520"/>
            <ac:spMk id="2" creationId="{95455059-0FCF-E8C7-CDC4-3CB446467EFB}"/>
          </ac:spMkLst>
        </pc:spChg>
        <pc:spChg chg="add mod ord">
          <ac:chgData name="Alloway, Sammy" userId="0fb495f7-972c-4ec6-82ec-4cb0a01e5503" providerId="ADAL" clId="{B4939C4C-158F-466D-8446-09F669F4CAE4}" dt="2022-08-10T09:00:20.999" v="363" actId="13244"/>
          <ac:spMkLst>
            <pc:docMk/>
            <pc:sldMk cId="823713014" sldId="520"/>
            <ac:spMk id="3" creationId="{CD227920-00FF-A1E8-2BD3-2AD6F4C3A446}"/>
          </ac:spMkLst>
        </pc:spChg>
        <pc:spChg chg="add del mod ord">
          <ac:chgData name="Alloway, Sammy" userId="0fb495f7-972c-4ec6-82ec-4cb0a01e5503" providerId="ADAL" clId="{B4939C4C-158F-466D-8446-09F669F4CAE4}" dt="2022-08-10T08:31:34.304" v="225" actId="478"/>
          <ac:spMkLst>
            <pc:docMk/>
            <pc:sldMk cId="823713014" sldId="520"/>
            <ac:spMk id="4" creationId="{D2B2B96C-8D74-DF59-48A0-A04FAC8C6372}"/>
          </ac:spMkLst>
        </pc:spChg>
        <pc:spChg chg="mod">
          <ac:chgData name="Alloway, Sammy" userId="0fb495f7-972c-4ec6-82ec-4cb0a01e5503" providerId="ADAL" clId="{B4939C4C-158F-466D-8446-09F669F4CAE4}" dt="2022-08-10T09:00:11.942" v="362" actId="13244"/>
          <ac:spMkLst>
            <pc:docMk/>
            <pc:sldMk cId="823713014" sldId="520"/>
            <ac:spMk id="8" creationId="{5F9ADE3D-77AA-2FA6-7790-2ABA00E70ED2}"/>
          </ac:spMkLst>
        </pc:spChg>
        <pc:picChg chg="mod">
          <ac:chgData name="Alloway, Sammy" userId="0fb495f7-972c-4ec6-82ec-4cb0a01e5503" providerId="ADAL" clId="{B4939C4C-158F-466D-8446-09F669F4CAE4}" dt="2022-08-10T09:00:25.671" v="364" actId="13244"/>
          <ac:picMkLst>
            <pc:docMk/>
            <pc:sldMk cId="823713014" sldId="520"/>
            <ac:picMk id="6" creationId="{E4466353-AA3D-FEAE-7DA0-F457AF486558}"/>
          </ac:picMkLst>
        </pc:picChg>
      </pc:sldChg>
      <pc:sldChg chg="addSp delSp modSp mod modClrScheme chgLayout">
        <pc:chgData name="Alloway, Sammy" userId="0fb495f7-972c-4ec6-82ec-4cb0a01e5503" providerId="ADAL" clId="{B4939C4C-158F-466D-8446-09F669F4CAE4}" dt="2022-08-10T09:00:34.599" v="366" actId="13244"/>
        <pc:sldMkLst>
          <pc:docMk/>
          <pc:sldMk cId="520983077" sldId="521"/>
        </pc:sldMkLst>
        <pc:spChg chg="del">
          <ac:chgData name="Alloway, Sammy" userId="0fb495f7-972c-4ec6-82ec-4cb0a01e5503" providerId="ADAL" clId="{B4939C4C-158F-466D-8446-09F669F4CAE4}" dt="2022-08-10T08:33:52.040" v="241" actId="478"/>
          <ac:spMkLst>
            <pc:docMk/>
            <pc:sldMk cId="520983077" sldId="521"/>
            <ac:spMk id="2" creationId="{95455059-0FCF-E8C7-CDC4-3CB446467EFB}"/>
          </ac:spMkLst>
        </pc:spChg>
        <pc:spChg chg="add mod ord">
          <ac:chgData name="Alloway, Sammy" userId="0fb495f7-972c-4ec6-82ec-4cb0a01e5503" providerId="ADAL" clId="{B4939C4C-158F-466D-8446-09F669F4CAE4}" dt="2022-08-10T09:00:32.015" v="365" actId="13244"/>
          <ac:spMkLst>
            <pc:docMk/>
            <pc:sldMk cId="520983077" sldId="521"/>
            <ac:spMk id="3" creationId="{09D355B3-867D-59A7-8180-B9AF4905D69C}"/>
          </ac:spMkLst>
        </pc:spChg>
        <pc:spChg chg="add del mod ord">
          <ac:chgData name="Alloway, Sammy" userId="0fb495f7-972c-4ec6-82ec-4cb0a01e5503" providerId="ADAL" clId="{B4939C4C-158F-466D-8446-09F669F4CAE4}" dt="2022-08-10T08:33:12.271" v="236" actId="478"/>
          <ac:spMkLst>
            <pc:docMk/>
            <pc:sldMk cId="520983077" sldId="521"/>
            <ac:spMk id="5" creationId="{CFE3070D-3F11-5780-A49B-08D094CA7AEE}"/>
          </ac:spMkLst>
        </pc:spChg>
        <pc:picChg chg="add mod">
          <ac:chgData name="Alloway, Sammy" userId="0fb495f7-972c-4ec6-82ec-4cb0a01e5503" providerId="ADAL" clId="{B4939C4C-158F-466D-8446-09F669F4CAE4}" dt="2022-08-03T10:20:21.212" v="139" actId="962"/>
          <ac:picMkLst>
            <pc:docMk/>
            <pc:sldMk cId="520983077" sldId="521"/>
            <ac:picMk id="4" creationId="{502EE126-BBFD-21DD-D382-FC2FFCEC5FE5}"/>
          </ac:picMkLst>
        </pc:picChg>
        <pc:picChg chg="mod">
          <ac:chgData name="Alloway, Sammy" userId="0fb495f7-972c-4ec6-82ec-4cb0a01e5503" providerId="ADAL" clId="{B4939C4C-158F-466D-8446-09F669F4CAE4}" dt="2022-08-10T09:00:34.599" v="366" actId="13244"/>
          <ac:picMkLst>
            <pc:docMk/>
            <pc:sldMk cId="520983077" sldId="521"/>
            <ac:picMk id="7" creationId="{65CE5125-8B27-8C51-D18F-EB924B788A04}"/>
          </ac:picMkLst>
        </pc:picChg>
      </pc:sldChg>
      <pc:sldChg chg="addSp delSp modSp mod modClrScheme chgLayout">
        <pc:chgData name="Alloway, Sammy" userId="0fb495f7-972c-4ec6-82ec-4cb0a01e5503" providerId="ADAL" clId="{B4939C4C-158F-466D-8446-09F669F4CAE4}" dt="2022-08-10T09:01:12.871" v="367" actId="13244"/>
        <pc:sldMkLst>
          <pc:docMk/>
          <pc:sldMk cId="1675291335" sldId="522"/>
        </pc:sldMkLst>
        <pc:spChg chg="del">
          <ac:chgData name="Alloway, Sammy" userId="0fb495f7-972c-4ec6-82ec-4cb0a01e5503" providerId="ADAL" clId="{B4939C4C-158F-466D-8446-09F669F4CAE4}" dt="2022-08-10T08:35:21.858" v="250" actId="478"/>
          <ac:spMkLst>
            <pc:docMk/>
            <pc:sldMk cId="1675291335" sldId="522"/>
            <ac:spMk id="2" creationId="{95455059-0FCF-E8C7-CDC4-3CB446467EFB}"/>
          </ac:spMkLst>
        </pc:spChg>
        <pc:spChg chg="add mod ord">
          <ac:chgData name="Alloway, Sammy" userId="0fb495f7-972c-4ec6-82ec-4cb0a01e5503" providerId="ADAL" clId="{B4939C4C-158F-466D-8446-09F669F4CAE4}" dt="2022-08-10T09:01:12.871" v="367" actId="13244"/>
          <ac:spMkLst>
            <pc:docMk/>
            <pc:sldMk cId="1675291335" sldId="522"/>
            <ac:spMk id="4" creationId="{CE8EA4F7-68F5-5BFD-2CD9-01C9EC2F19FB}"/>
          </ac:spMkLst>
        </pc:spChg>
        <pc:spChg chg="add del mod ord">
          <ac:chgData name="Alloway, Sammy" userId="0fb495f7-972c-4ec6-82ec-4cb0a01e5503" providerId="ADAL" clId="{B4939C4C-158F-466D-8446-09F669F4CAE4}" dt="2022-08-10T08:35:05.914" v="246" actId="478"/>
          <ac:spMkLst>
            <pc:docMk/>
            <pc:sldMk cId="1675291335" sldId="522"/>
            <ac:spMk id="5" creationId="{96CC8DBA-C2AD-9946-4AB6-550F52505856}"/>
          </ac:spMkLst>
        </pc:spChg>
      </pc:sldChg>
      <pc:sldChg chg="addSp delSp modSp mod modClrScheme chgLayout">
        <pc:chgData name="Alloway, Sammy" userId="0fb495f7-972c-4ec6-82ec-4cb0a01e5503" providerId="ADAL" clId="{B4939C4C-158F-466D-8446-09F669F4CAE4}" dt="2022-08-10T09:01:42.447" v="370" actId="13244"/>
        <pc:sldMkLst>
          <pc:docMk/>
          <pc:sldMk cId="780042040" sldId="524"/>
        </pc:sldMkLst>
        <pc:spChg chg="del mod">
          <ac:chgData name="Alloway, Sammy" userId="0fb495f7-972c-4ec6-82ec-4cb0a01e5503" providerId="ADAL" clId="{B4939C4C-158F-466D-8446-09F669F4CAE4}" dt="2022-08-10T08:47:29.064" v="269" actId="478"/>
          <ac:spMkLst>
            <pc:docMk/>
            <pc:sldMk cId="780042040" sldId="524"/>
            <ac:spMk id="2" creationId="{95455059-0FCF-E8C7-CDC4-3CB446467EFB}"/>
          </ac:spMkLst>
        </pc:spChg>
        <pc:spChg chg="add mod ord">
          <ac:chgData name="Alloway, Sammy" userId="0fb495f7-972c-4ec6-82ec-4cb0a01e5503" providerId="ADAL" clId="{B4939C4C-158F-466D-8446-09F669F4CAE4}" dt="2022-08-10T09:01:37.455" v="369" actId="13244"/>
          <ac:spMkLst>
            <pc:docMk/>
            <pc:sldMk cId="780042040" sldId="524"/>
            <ac:spMk id="3" creationId="{7340F450-C572-8A9D-48E6-FCAEE68CE437}"/>
          </ac:spMkLst>
        </pc:spChg>
        <pc:spChg chg="mod">
          <ac:chgData name="Alloway, Sammy" userId="0fb495f7-972c-4ec6-82ec-4cb0a01e5503" providerId="ADAL" clId="{B4939C4C-158F-466D-8446-09F669F4CAE4}" dt="2022-08-10T09:01:42.447" v="370" actId="13244"/>
          <ac:spMkLst>
            <pc:docMk/>
            <pc:sldMk cId="780042040" sldId="524"/>
            <ac:spMk id="6" creationId="{0D0C0740-6BEA-29AA-2127-6B2D403C0E14}"/>
          </ac:spMkLst>
        </pc:spChg>
        <pc:spChg chg="add del mod ord">
          <ac:chgData name="Alloway, Sammy" userId="0fb495f7-972c-4ec6-82ec-4cb0a01e5503" providerId="ADAL" clId="{B4939C4C-158F-466D-8446-09F669F4CAE4}" dt="2022-08-10T08:47:16.549" v="267" actId="478"/>
          <ac:spMkLst>
            <pc:docMk/>
            <pc:sldMk cId="780042040" sldId="524"/>
            <ac:spMk id="7" creationId="{1A8F2ADC-8D96-FA36-208A-0035150C9C02}"/>
          </ac:spMkLst>
        </pc:spChg>
        <pc:picChg chg="mod">
          <ac:chgData name="Alloway, Sammy" userId="0fb495f7-972c-4ec6-82ec-4cb0a01e5503" providerId="ADAL" clId="{B4939C4C-158F-466D-8446-09F669F4CAE4}" dt="2022-08-10T09:01:28.352" v="368" actId="13244"/>
          <ac:picMkLst>
            <pc:docMk/>
            <pc:sldMk cId="780042040" sldId="524"/>
            <ac:picMk id="5" creationId="{BAAF2CD5-E419-70C0-1838-5CE81E886BA4}"/>
          </ac:picMkLst>
        </pc:picChg>
      </pc:sldChg>
      <pc:sldChg chg="addSp delSp modSp mod modClrScheme chgLayout">
        <pc:chgData name="Alloway, Sammy" userId="0fb495f7-972c-4ec6-82ec-4cb0a01e5503" providerId="ADAL" clId="{B4939C4C-158F-466D-8446-09F669F4CAE4}" dt="2022-08-10T09:01:49.589" v="371" actId="13244"/>
        <pc:sldMkLst>
          <pc:docMk/>
          <pc:sldMk cId="984518340" sldId="525"/>
        </pc:sldMkLst>
        <pc:spChg chg="del mod">
          <ac:chgData name="Alloway, Sammy" userId="0fb495f7-972c-4ec6-82ec-4cb0a01e5503" providerId="ADAL" clId="{B4939C4C-158F-466D-8446-09F669F4CAE4}" dt="2022-08-10T08:48:29.670" v="278" actId="478"/>
          <ac:spMkLst>
            <pc:docMk/>
            <pc:sldMk cId="984518340" sldId="525"/>
            <ac:spMk id="2" creationId="{95455059-0FCF-E8C7-CDC4-3CB446467EFB}"/>
          </ac:spMkLst>
        </pc:spChg>
        <pc:spChg chg="add mod ord">
          <ac:chgData name="Alloway, Sammy" userId="0fb495f7-972c-4ec6-82ec-4cb0a01e5503" providerId="ADAL" clId="{B4939C4C-158F-466D-8446-09F669F4CAE4}" dt="2022-08-10T09:01:49.589" v="371" actId="13244"/>
          <ac:spMkLst>
            <pc:docMk/>
            <pc:sldMk cId="984518340" sldId="525"/>
            <ac:spMk id="3" creationId="{9847C5BE-A86E-AA19-E1A6-D686BC4A2DCF}"/>
          </ac:spMkLst>
        </pc:spChg>
        <pc:spChg chg="add del mod ord">
          <ac:chgData name="Alloway, Sammy" userId="0fb495f7-972c-4ec6-82ec-4cb0a01e5503" providerId="ADAL" clId="{B4939C4C-158F-466D-8446-09F669F4CAE4}" dt="2022-08-10T08:48:19.652" v="275" actId="478"/>
          <ac:spMkLst>
            <pc:docMk/>
            <pc:sldMk cId="984518340" sldId="525"/>
            <ac:spMk id="4" creationId="{744A0CDD-60BE-64E5-0AE7-C11F65549F3A}"/>
          </ac:spMkLst>
        </pc:spChg>
        <pc:spChg chg="mod">
          <ac:chgData name="Alloway, Sammy" userId="0fb495f7-972c-4ec6-82ec-4cb0a01e5503" providerId="ADAL" clId="{B4939C4C-158F-466D-8446-09F669F4CAE4}" dt="2022-08-10T08:49:00.529" v="285" actId="14100"/>
          <ac:spMkLst>
            <pc:docMk/>
            <pc:sldMk cId="984518340" sldId="525"/>
            <ac:spMk id="8" creationId="{5F9ADE3D-77AA-2FA6-7790-2ABA00E70ED2}"/>
          </ac:spMkLst>
        </pc:spChg>
      </pc:sldChg>
      <pc:sldChg chg="addSp delSp modSp mod modClrScheme chgLayout">
        <pc:chgData name="Alloway, Sammy" userId="0fb495f7-972c-4ec6-82ec-4cb0a01e5503" providerId="ADAL" clId="{B4939C4C-158F-466D-8446-09F669F4CAE4}" dt="2022-08-10T09:02:08.669" v="374" actId="14100"/>
        <pc:sldMkLst>
          <pc:docMk/>
          <pc:sldMk cId="2045024879" sldId="533"/>
        </pc:sldMkLst>
        <pc:spChg chg="del mod">
          <ac:chgData name="Alloway, Sammy" userId="0fb495f7-972c-4ec6-82ec-4cb0a01e5503" providerId="ADAL" clId="{B4939C4C-158F-466D-8446-09F669F4CAE4}" dt="2022-08-10T08:53:38.852" v="312" actId="478"/>
          <ac:spMkLst>
            <pc:docMk/>
            <pc:sldMk cId="2045024879" sldId="533"/>
            <ac:spMk id="2" creationId="{95455059-0FCF-E8C7-CDC4-3CB446467EFB}"/>
          </ac:spMkLst>
        </pc:spChg>
        <pc:spChg chg="add mod ord">
          <ac:chgData name="Alloway, Sammy" userId="0fb495f7-972c-4ec6-82ec-4cb0a01e5503" providerId="ADAL" clId="{B4939C4C-158F-466D-8446-09F669F4CAE4}" dt="2022-08-10T09:02:01.415" v="373" actId="13244"/>
          <ac:spMkLst>
            <pc:docMk/>
            <pc:sldMk cId="2045024879" sldId="533"/>
            <ac:spMk id="3" creationId="{5F0A7B9D-96E1-D901-220C-5184081C393D}"/>
          </ac:spMkLst>
        </pc:spChg>
        <pc:spChg chg="add del mod ord">
          <ac:chgData name="Alloway, Sammy" userId="0fb495f7-972c-4ec6-82ec-4cb0a01e5503" providerId="ADAL" clId="{B4939C4C-158F-466D-8446-09F669F4CAE4}" dt="2022-08-10T08:53:27.314" v="289" actId="478"/>
          <ac:spMkLst>
            <pc:docMk/>
            <pc:sldMk cId="2045024879" sldId="533"/>
            <ac:spMk id="6" creationId="{8E931AB4-64A2-3E06-F800-66D936E87352}"/>
          </ac:spMkLst>
        </pc:spChg>
        <pc:spChg chg="mod">
          <ac:chgData name="Alloway, Sammy" userId="0fb495f7-972c-4ec6-82ec-4cb0a01e5503" providerId="ADAL" clId="{B4939C4C-158F-466D-8446-09F669F4CAE4}" dt="2022-08-10T08:54:19.019" v="323" actId="1076"/>
          <ac:spMkLst>
            <pc:docMk/>
            <pc:sldMk cId="2045024879" sldId="533"/>
            <ac:spMk id="8" creationId="{5F9ADE3D-77AA-2FA6-7790-2ABA00E70ED2}"/>
          </ac:spMkLst>
        </pc:spChg>
        <pc:picChg chg="mod">
          <ac:chgData name="Alloway, Sammy" userId="0fb495f7-972c-4ec6-82ec-4cb0a01e5503" providerId="ADAL" clId="{B4939C4C-158F-466D-8446-09F669F4CAE4}" dt="2022-08-10T09:02:08.669" v="374" actId="14100"/>
          <ac:picMkLst>
            <pc:docMk/>
            <pc:sldMk cId="2045024879" sldId="533"/>
            <ac:picMk id="4" creationId="{3B0DA2E3-92F2-B9DB-7D8E-0D96A2E1206A}"/>
          </ac:picMkLst>
        </pc:picChg>
        <pc:picChg chg="mod">
          <ac:chgData name="Alloway, Sammy" userId="0fb495f7-972c-4ec6-82ec-4cb0a01e5503" providerId="ADAL" clId="{B4939C4C-158F-466D-8446-09F669F4CAE4}" dt="2022-08-10T09:01:58.662" v="372" actId="13244"/>
          <ac:picMkLst>
            <pc:docMk/>
            <pc:sldMk cId="2045024879" sldId="533"/>
            <ac:picMk id="5" creationId="{44D40C1F-BA84-1929-BB63-519FD0D0682F}"/>
          </ac:picMkLst>
        </pc:picChg>
      </pc:sldChg>
      <pc:sldChg chg="addSp delSp modSp mod modClrScheme chgLayout">
        <pc:chgData name="Alloway, Sammy" userId="0fb495f7-972c-4ec6-82ec-4cb0a01e5503" providerId="ADAL" clId="{B4939C4C-158F-466D-8446-09F669F4CAE4}" dt="2022-08-10T09:04:05.301" v="377" actId="20577"/>
        <pc:sldMkLst>
          <pc:docMk/>
          <pc:sldMk cId="2513678511" sldId="534"/>
        </pc:sldMkLst>
        <pc:spChg chg="del mod">
          <ac:chgData name="Alloway, Sammy" userId="0fb495f7-972c-4ec6-82ec-4cb0a01e5503" providerId="ADAL" clId="{B4939C4C-158F-466D-8446-09F669F4CAE4}" dt="2022-08-10T08:56:08.225" v="337" actId="478"/>
          <ac:spMkLst>
            <pc:docMk/>
            <pc:sldMk cId="2513678511" sldId="534"/>
            <ac:spMk id="2" creationId="{95455059-0FCF-E8C7-CDC4-3CB446467EFB}"/>
          </ac:spMkLst>
        </pc:spChg>
        <pc:spChg chg="add mod ord">
          <ac:chgData name="Alloway, Sammy" userId="0fb495f7-972c-4ec6-82ec-4cb0a01e5503" providerId="ADAL" clId="{B4939C4C-158F-466D-8446-09F669F4CAE4}" dt="2022-08-10T09:02:13.375" v="375" actId="13244"/>
          <ac:spMkLst>
            <pc:docMk/>
            <pc:sldMk cId="2513678511" sldId="534"/>
            <ac:spMk id="3" creationId="{FF057C36-D053-3C72-AFF6-BCDAE2D5DC4F}"/>
          </ac:spMkLst>
        </pc:spChg>
        <pc:spChg chg="add del mod ord">
          <ac:chgData name="Alloway, Sammy" userId="0fb495f7-972c-4ec6-82ec-4cb0a01e5503" providerId="ADAL" clId="{B4939C4C-158F-466D-8446-09F669F4CAE4}" dt="2022-08-10T08:55:58.079" v="334" actId="478"/>
          <ac:spMkLst>
            <pc:docMk/>
            <pc:sldMk cId="2513678511" sldId="534"/>
            <ac:spMk id="5" creationId="{1228A30F-6958-5D87-9004-9F406C950717}"/>
          </ac:spMkLst>
        </pc:spChg>
        <pc:spChg chg="mod">
          <ac:chgData name="Alloway, Sammy" userId="0fb495f7-972c-4ec6-82ec-4cb0a01e5503" providerId="ADAL" clId="{B4939C4C-158F-466D-8446-09F669F4CAE4}" dt="2022-08-10T09:04:05.301" v="377" actId="20577"/>
          <ac:spMkLst>
            <pc:docMk/>
            <pc:sldMk cId="2513678511" sldId="534"/>
            <ac:spMk id="8" creationId="{5F9ADE3D-77AA-2FA6-7790-2ABA00E70E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006EC-2A10-494E-AB2F-3F3BAC3D91C4}" type="datetimeFigureOut">
              <a:rPr lang="en-GB" smtClean="0"/>
              <a:t>10/08/2022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DFCC9-1996-44CA-A63F-641053CE3005}" type="slidenum">
              <a:rPr lang="en-GB" smtClean="0"/>
              <a:t>‹#›</a:t>
            </a:fld>
            <a:endParaRPr lang="en-GB"/>
          </a:p>
        </p:txBody>
      </p:sp>
    </p:spTree>
    <p:extLst>
      <p:ext uri="{BB962C8B-B14F-4D97-AF65-F5344CB8AC3E}">
        <p14:creationId xmlns:p14="http://schemas.microsoft.com/office/powerpoint/2010/main" val="76034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
        <p:nvSpPr>
          <p:cNvPr id="4" name="Slide Number Placeholder 3"/>
          <p:cNvSpPr>
            <a:spLocks noGrp="1"/>
          </p:cNvSpPr>
          <p:nvPr>
            <p:ph type="sldNum" sz="quarter" idx="5"/>
          </p:nvPr>
        </p:nvSpPr>
        <p:spPr/>
        <p:txBody>
          <a:bodyPr/>
          <a:lstStyle/>
          <a:p>
            <a:fld id="{E9F75807-6A9A-43F0-84CE-24546A3A8400}" type="slidenum">
              <a:rPr lang="en-GB" smtClean="0"/>
              <a:t>1</a:t>
            </a:fld>
            <a:endParaRPr lang="en-GB"/>
          </a:p>
        </p:txBody>
      </p:sp>
    </p:spTree>
    <p:extLst>
      <p:ext uri="{BB962C8B-B14F-4D97-AF65-F5344CB8AC3E}">
        <p14:creationId xmlns:p14="http://schemas.microsoft.com/office/powerpoint/2010/main" val="391860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F75807-6A9A-43F0-84CE-24546A3A8400}" type="slidenum">
              <a:rPr lang="en-GB" smtClean="0"/>
              <a:t>2</a:t>
            </a:fld>
            <a:endParaRPr lang="en-GB"/>
          </a:p>
        </p:txBody>
      </p:sp>
    </p:spTree>
    <p:extLst>
      <p:ext uri="{BB962C8B-B14F-4D97-AF65-F5344CB8AC3E}">
        <p14:creationId xmlns:p14="http://schemas.microsoft.com/office/powerpoint/2010/main" val="235631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link to What might start a fire in your home YouTube video</a:t>
            </a:r>
            <a:r>
              <a:rPr lang="en-GB" baseline="0" dirty="0"/>
              <a:t> </a:t>
            </a:r>
            <a:r>
              <a:rPr lang="en-GB" dirty="0"/>
              <a:t>https://www.youtube.com/watch?v=W13uGoe76S8</a:t>
            </a:r>
          </a:p>
          <a:p>
            <a:endParaRPr lang="en-GB" dirty="0"/>
          </a:p>
        </p:txBody>
      </p:sp>
      <p:sp>
        <p:nvSpPr>
          <p:cNvPr id="4" name="Slide Number Placeholder 3"/>
          <p:cNvSpPr>
            <a:spLocks noGrp="1"/>
          </p:cNvSpPr>
          <p:nvPr>
            <p:ph type="sldNum" sz="quarter" idx="5"/>
          </p:nvPr>
        </p:nvSpPr>
        <p:spPr/>
        <p:txBody>
          <a:bodyPr/>
          <a:lstStyle/>
          <a:p>
            <a:fld id="{E9F75807-6A9A-43F0-84CE-24546A3A8400}" type="slidenum">
              <a:rPr lang="en-GB" smtClean="0"/>
              <a:t>3</a:t>
            </a:fld>
            <a:endParaRPr lang="en-GB"/>
          </a:p>
        </p:txBody>
      </p:sp>
    </p:spTree>
    <p:extLst>
      <p:ext uri="{BB962C8B-B14F-4D97-AF65-F5344CB8AC3E}">
        <p14:creationId xmlns:p14="http://schemas.microsoft.com/office/powerpoint/2010/main" val="123393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F75807-6A9A-43F0-84CE-24546A3A8400}" type="slidenum">
              <a:rPr lang="en-GB" smtClean="0"/>
              <a:t>4</a:t>
            </a:fld>
            <a:endParaRPr lang="en-GB"/>
          </a:p>
        </p:txBody>
      </p:sp>
    </p:spTree>
    <p:extLst>
      <p:ext uri="{BB962C8B-B14F-4D97-AF65-F5344CB8AC3E}">
        <p14:creationId xmlns:p14="http://schemas.microsoft.com/office/powerpoint/2010/main" val="27506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0DFCC9-1996-44CA-A63F-641053CE3005}" type="slidenum">
              <a:rPr lang="en-GB" smtClean="0"/>
              <a:t>6</a:t>
            </a:fld>
            <a:endParaRPr lang="en-GB"/>
          </a:p>
        </p:txBody>
      </p:sp>
    </p:spTree>
    <p:extLst>
      <p:ext uri="{BB962C8B-B14F-4D97-AF65-F5344CB8AC3E}">
        <p14:creationId xmlns:p14="http://schemas.microsoft.com/office/powerpoint/2010/main" val="377455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BEAF-19BA-4C95-8A7A-D1EDDFF90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B0E3FE-6230-4974-B1C8-18C5784EB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08F2E6-001F-4DCC-A809-2E152B60F13B}"/>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5" name="Footer Placeholder 4">
            <a:extLst>
              <a:ext uri="{FF2B5EF4-FFF2-40B4-BE49-F238E27FC236}">
                <a16:creationId xmlns:a16="http://schemas.microsoft.com/office/drawing/2014/main" id="{B39D90B9-CB47-4266-B9A5-F3B6E086D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906241-CC48-479D-99F4-C7861D9709DD}"/>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399063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826-1984-4A7B-866A-6091030F99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4E9E60-5B91-41C0-B805-A93A1C232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BC0CE6-1127-4C58-8F7C-DD2CDFB6F1F3}"/>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5" name="Footer Placeholder 4">
            <a:extLst>
              <a:ext uri="{FF2B5EF4-FFF2-40B4-BE49-F238E27FC236}">
                <a16:creationId xmlns:a16="http://schemas.microsoft.com/office/drawing/2014/main" id="{38AEC90C-FFB6-4500-B3BB-61A3F841E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AD07D-8C11-41E1-8462-EDBC1EB215E9}"/>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345116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60939E-2D2B-4DB1-AC8A-FF8CAB2872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829C14-20DA-482B-B074-43DBC8C5A2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7547BF-B18F-4B8A-B6ED-3C6D477FF1F8}"/>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5" name="Footer Placeholder 4">
            <a:extLst>
              <a:ext uri="{FF2B5EF4-FFF2-40B4-BE49-F238E27FC236}">
                <a16:creationId xmlns:a16="http://schemas.microsoft.com/office/drawing/2014/main" id="{B968720E-0B16-4728-892E-7254AD0BB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DA93E-16E4-4C46-9265-AB08E1643C72}"/>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53015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1370-8CFB-4B35-8B42-32D5D9142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827AEB-3822-4BDF-9295-96F5855F1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488D7-107E-413B-8D9D-A5F89E43A583}"/>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5" name="Footer Placeholder 4">
            <a:extLst>
              <a:ext uri="{FF2B5EF4-FFF2-40B4-BE49-F238E27FC236}">
                <a16:creationId xmlns:a16="http://schemas.microsoft.com/office/drawing/2014/main" id="{475BFC3D-52C5-4BC0-A281-34B5A240B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AFED0-EA0F-48DA-94A8-B7164726E8AE}"/>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48770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6A9B-23D4-428D-B98A-D4DF2A168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B4078-50AC-45BC-96EE-18F5E373A7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B7D566-BD19-4F56-9BA6-03CAA67139AA}"/>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5" name="Footer Placeholder 4">
            <a:extLst>
              <a:ext uri="{FF2B5EF4-FFF2-40B4-BE49-F238E27FC236}">
                <a16:creationId xmlns:a16="http://schemas.microsoft.com/office/drawing/2014/main" id="{637874FA-79E4-41E3-AA19-6AED7F9F21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81FD2A-3934-4346-8086-AB689FA3DD4B}"/>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18077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978D-1FA2-44CD-98B7-52FF0F406A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4A0407-3898-4E8F-9BE8-AD55A63D4D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91E5D7-ADD6-4697-BF74-CD23E57B97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25E1B1-3B6D-43A1-9292-EC8E2441FC25}"/>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6" name="Footer Placeholder 5">
            <a:extLst>
              <a:ext uri="{FF2B5EF4-FFF2-40B4-BE49-F238E27FC236}">
                <a16:creationId xmlns:a16="http://schemas.microsoft.com/office/drawing/2014/main" id="{79826E24-62D5-4BE9-B1B6-9C8E74B049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03F6C0-A161-4AF9-8669-8941F479AAF5}"/>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60792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47D8-9468-4C0A-AEC1-211C97C93A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F35672-0E79-447F-AC81-1EA8D0EB5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B9A695-BF08-4020-AC15-FFA6D8BEB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92ECAA-BA93-489C-9673-C1233CC7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08FD91-C048-4B03-B70A-81AA8E9393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549AC5-9A6F-429A-8993-746029FCFE18}"/>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8" name="Footer Placeholder 7">
            <a:extLst>
              <a:ext uri="{FF2B5EF4-FFF2-40B4-BE49-F238E27FC236}">
                <a16:creationId xmlns:a16="http://schemas.microsoft.com/office/drawing/2014/main" id="{44A77DF3-0C18-4A48-8000-E3BFB3BF9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F022CF-D37D-45CC-9A42-E83A7A1E5A02}"/>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89403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795C-85C7-4916-A59B-EAF8E24DB0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14163C-9C39-4C44-A6F9-70EBD8560B4E}"/>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4" name="Footer Placeholder 3">
            <a:extLst>
              <a:ext uri="{FF2B5EF4-FFF2-40B4-BE49-F238E27FC236}">
                <a16:creationId xmlns:a16="http://schemas.microsoft.com/office/drawing/2014/main" id="{F319EB69-8401-4A0E-9EDF-FF56E5037F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6BC18B-ED1F-4E2C-997B-9A24FF5215BF}"/>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11743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D2627-D8D3-4C66-B7F7-F3319A39BFF3}"/>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3" name="Footer Placeholder 2">
            <a:extLst>
              <a:ext uri="{FF2B5EF4-FFF2-40B4-BE49-F238E27FC236}">
                <a16:creationId xmlns:a16="http://schemas.microsoft.com/office/drawing/2014/main" id="{F7DEEDC4-86E9-458B-96EE-AFFB5C851B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E6FA41-8413-4EA8-92E4-1681F48CDD4F}"/>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13702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C6B2-D085-4832-9E10-F961DDDBE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AB1285-628E-43F6-B4C7-DC7113698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B07338-B163-42C4-A556-FBAB7904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C56F5-0FB0-4FD0-8046-F6FD8085574B}"/>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6" name="Footer Placeholder 5">
            <a:extLst>
              <a:ext uri="{FF2B5EF4-FFF2-40B4-BE49-F238E27FC236}">
                <a16:creationId xmlns:a16="http://schemas.microsoft.com/office/drawing/2014/main" id="{E0833363-B806-4917-B7AB-2C72DCFD4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7A484A-1C76-4EF0-B311-0660757E55DC}"/>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130998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993D-3F9C-40D8-968E-A1A1E7CC7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5170A6-6EFE-4ED9-889A-008473FE2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EA3845-AE8C-4EB0-95DB-604D7FFBB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6FAD5-B5DE-4501-A530-D9CDE9F78FB9}"/>
              </a:ext>
            </a:extLst>
          </p:cNvPr>
          <p:cNvSpPr>
            <a:spLocks noGrp="1"/>
          </p:cNvSpPr>
          <p:nvPr>
            <p:ph type="dt" sz="half" idx="10"/>
          </p:nvPr>
        </p:nvSpPr>
        <p:spPr/>
        <p:txBody>
          <a:bodyPr/>
          <a:lstStyle/>
          <a:p>
            <a:fld id="{F0F6BBF9-BD53-4AC8-93CD-7338DC67B457}" type="datetimeFigureOut">
              <a:rPr lang="en-GB" smtClean="0"/>
              <a:t>10/08/2022</a:t>
            </a:fld>
            <a:endParaRPr lang="en-GB"/>
          </a:p>
        </p:txBody>
      </p:sp>
      <p:sp>
        <p:nvSpPr>
          <p:cNvPr id="6" name="Footer Placeholder 5">
            <a:extLst>
              <a:ext uri="{FF2B5EF4-FFF2-40B4-BE49-F238E27FC236}">
                <a16:creationId xmlns:a16="http://schemas.microsoft.com/office/drawing/2014/main" id="{AD33BB44-6672-4EF4-A3D5-7403D96487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5E902C-1A75-4063-B2EC-611AB297409F}"/>
              </a:ext>
            </a:extLst>
          </p:cNvPr>
          <p:cNvSpPr>
            <a:spLocks noGrp="1"/>
          </p:cNvSpPr>
          <p:nvPr>
            <p:ph type="sldNum" sz="quarter" idx="12"/>
          </p:nvPr>
        </p:nvSpPr>
        <p:spPr/>
        <p:txBody>
          <a:bodyPr/>
          <a:lstStyle/>
          <a:p>
            <a:fld id="{779347B7-333B-41DA-88A4-0ABFD1353C50}" type="slidenum">
              <a:rPr lang="en-GB" smtClean="0"/>
              <a:t>‹#›</a:t>
            </a:fld>
            <a:endParaRPr lang="en-GB"/>
          </a:p>
        </p:txBody>
      </p:sp>
    </p:spTree>
    <p:extLst>
      <p:ext uri="{BB962C8B-B14F-4D97-AF65-F5344CB8AC3E}">
        <p14:creationId xmlns:p14="http://schemas.microsoft.com/office/powerpoint/2010/main" val="143265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BF424-F100-412D-81BF-EC8E9749F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2F5BEA-A74A-49CC-952C-A554E0CAA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FA758B-5694-42B7-B1D0-4C0772547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BBF9-BD53-4AC8-93CD-7338DC67B457}" type="datetimeFigureOut">
              <a:rPr lang="en-GB" smtClean="0"/>
              <a:t>10/08/2022</a:t>
            </a:fld>
            <a:endParaRPr lang="en-GB"/>
          </a:p>
        </p:txBody>
      </p:sp>
      <p:sp>
        <p:nvSpPr>
          <p:cNvPr id="5" name="Footer Placeholder 4">
            <a:extLst>
              <a:ext uri="{FF2B5EF4-FFF2-40B4-BE49-F238E27FC236}">
                <a16:creationId xmlns:a16="http://schemas.microsoft.com/office/drawing/2014/main" id="{614D934A-8C59-4D00-9A53-F2038B46B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686484-8186-4670-AE87-43DDA84A8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347B7-333B-41DA-88A4-0ABFD1353C50}" type="slidenum">
              <a:rPr lang="en-GB" smtClean="0"/>
              <a:t>‹#›</a:t>
            </a:fld>
            <a:endParaRPr lang="en-GB"/>
          </a:p>
        </p:txBody>
      </p:sp>
    </p:spTree>
    <p:extLst>
      <p:ext uri="{BB962C8B-B14F-4D97-AF65-F5344CB8AC3E}">
        <p14:creationId xmlns:p14="http://schemas.microsoft.com/office/powerpoint/2010/main" val="187954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W13uGoe76S8?feature=oembed"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E8A72-95D7-53F2-D54C-B51179525DE0}"/>
              </a:ext>
            </a:extLst>
          </p:cNvPr>
          <p:cNvSpPr>
            <a:spLocks noGrp="1"/>
          </p:cNvSpPr>
          <p:nvPr>
            <p:ph type="ctrTitle"/>
          </p:nvPr>
        </p:nvSpPr>
        <p:spPr>
          <a:xfrm>
            <a:off x="592776" y="881436"/>
            <a:ext cx="11365677" cy="1073298"/>
          </a:xfrm>
        </p:spPr>
        <p:txBody>
          <a:bodyPr>
            <a:normAutofit fontScale="90000"/>
          </a:bodyPr>
          <a:lstStyle/>
          <a:p>
            <a:r>
              <a:rPr lang="en-GB" b="1" dirty="0">
                <a:solidFill>
                  <a:srgbClr val="002060"/>
                </a:solidFill>
                <a:latin typeface="Arial" panose="020B0604020202020204" pitchFamily="34" charset="0"/>
                <a:cs typeface="Arial" panose="020B0604020202020204" pitchFamily="34" charset="0"/>
              </a:rPr>
              <a:t>KS3 (Year 8) School Resources</a:t>
            </a:r>
          </a:p>
        </p:txBody>
      </p:sp>
      <p:pic>
        <p:nvPicPr>
          <p:cNvPr id="7" name="Picture 6">
            <a:extLst>
              <a:ext uri="{FF2B5EF4-FFF2-40B4-BE49-F238E27FC236}">
                <a16:creationId xmlns:a16="http://schemas.microsoft.com/office/drawing/2014/main" id="{D9303F71-73C8-6D12-A95A-CF6AA94905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71" y="2345396"/>
            <a:ext cx="8473457" cy="2685293"/>
          </a:xfrm>
          <a:prstGeom prst="rect">
            <a:avLst/>
          </a:prstGeom>
        </p:spPr>
      </p:pic>
      <p:pic>
        <p:nvPicPr>
          <p:cNvPr id="5" name="Picture 4">
            <a:extLst>
              <a:ext uri="{FF2B5EF4-FFF2-40B4-BE49-F238E27FC236}">
                <a16:creationId xmlns:a16="http://schemas.microsoft.com/office/drawing/2014/main" id="{7E454D9F-59B6-A5D5-326D-C8F4A356F9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379487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7C5BE-A86E-AA19-E1A6-D686BC4A2DCF}"/>
              </a:ext>
            </a:extLst>
          </p:cNvPr>
          <p:cNvSpPr>
            <a:spLocks noGrp="1"/>
          </p:cNvSpPr>
          <p:nvPr>
            <p:ph type="title"/>
          </p:nvPr>
        </p:nvSpPr>
        <p:spPr>
          <a:xfrm>
            <a:off x="665017" y="303839"/>
            <a:ext cx="10515600" cy="1325563"/>
          </a:xfrm>
        </p:spPr>
        <p:txBody>
          <a:bodyPr/>
          <a:lstStyle/>
          <a:p>
            <a:r>
              <a:rPr lang="en-GB" b="1" dirty="0">
                <a:solidFill>
                  <a:srgbClr val="002060"/>
                </a:solidFill>
                <a:latin typeface="Arial" panose="020B0604020202020204" pitchFamily="34" charset="0"/>
                <a:cs typeface="Arial" panose="020B0604020202020204" pitchFamily="34" charset="0"/>
              </a:rPr>
              <a:t>How to escape from a block of flats</a:t>
            </a:r>
            <a:endParaRPr lang="en-GB" dirty="0"/>
          </a:p>
        </p:txBody>
      </p:sp>
      <p:sp>
        <p:nvSpPr>
          <p:cNvPr id="8" name="TextBox 7">
            <a:extLst>
              <a:ext uri="{FF2B5EF4-FFF2-40B4-BE49-F238E27FC236}">
                <a16:creationId xmlns:a16="http://schemas.microsoft.com/office/drawing/2014/main" id="{5F9ADE3D-77AA-2FA6-7790-2ABA00E70ED2}"/>
              </a:ext>
            </a:extLst>
          </p:cNvPr>
          <p:cNvSpPr txBox="1"/>
          <p:nvPr/>
        </p:nvSpPr>
        <p:spPr>
          <a:xfrm>
            <a:off x="665017" y="1573435"/>
            <a:ext cx="6495804" cy="4093428"/>
          </a:xfrm>
          <a:prstGeom prst="rect">
            <a:avLst/>
          </a:prstGeom>
          <a:noFill/>
        </p:spPr>
        <p:txBody>
          <a:bodyPr wrap="square">
            <a:spAutoFit/>
          </a:bodyPr>
          <a:lstStyle/>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Everyone in your home must know the fire plan for your building and where fire alarms and fire exits are.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You should plan and practise an escape route with everyone in your home.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Make sure everyone knows where to find door and window keys.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Do not use lifts, if you can go down the stairs.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If you’re on the ground floor only, you may be able to escape through a window.</a:t>
            </a:r>
          </a:p>
          <a:p>
            <a:pPr marL="34290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If your escape route is blocked or full of smoke or fire, return to your flat and call 999 so firefighters know where you are and can give you help over the phone.</a:t>
            </a:r>
            <a:endPar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lock of flats with firefighters on top on two aerial platforms putting out a fire. ">
            <a:extLst>
              <a:ext uri="{FF2B5EF4-FFF2-40B4-BE49-F238E27FC236}">
                <a16:creationId xmlns:a16="http://schemas.microsoft.com/office/drawing/2014/main" id="{1A2AC3DD-A9DA-2B0C-7FD1-39559619C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064" y="1862205"/>
            <a:ext cx="4581336" cy="3054224"/>
          </a:xfrm>
          <a:prstGeom prst="rect">
            <a:avLst/>
          </a:prstGeom>
        </p:spPr>
      </p:pic>
      <p:pic>
        <p:nvPicPr>
          <p:cNvPr id="7" name="Picture 6">
            <a:extLst>
              <a:ext uri="{FF2B5EF4-FFF2-40B4-BE49-F238E27FC236}">
                <a16:creationId xmlns:a16="http://schemas.microsoft.com/office/drawing/2014/main" id="{236CFB5C-489E-00D2-6C82-56D3B970B1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9845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0A7B9D-96E1-D901-220C-5184081C393D}"/>
              </a:ext>
            </a:extLst>
          </p:cNvPr>
          <p:cNvSpPr>
            <a:spLocks noGrp="1"/>
          </p:cNvSpPr>
          <p:nvPr>
            <p:ph type="title"/>
          </p:nvPr>
        </p:nvSpPr>
        <p:spPr>
          <a:xfrm>
            <a:off x="632309" y="182218"/>
            <a:ext cx="10515600" cy="1325563"/>
          </a:xfrm>
        </p:spPr>
        <p:txBody>
          <a:bodyPr/>
          <a:lstStyle/>
          <a:p>
            <a:r>
              <a:rPr lang="en-GB" b="1" dirty="0">
                <a:solidFill>
                  <a:srgbClr val="002060"/>
                </a:solidFill>
                <a:latin typeface="Arial" panose="020B0604020202020204" pitchFamily="34" charset="0"/>
                <a:cs typeface="Arial" panose="020B0604020202020204" pitchFamily="34" charset="0"/>
              </a:rPr>
              <a:t>Questions to recap…</a:t>
            </a:r>
          </a:p>
        </p:txBody>
      </p:sp>
      <p:sp>
        <p:nvSpPr>
          <p:cNvPr id="8" name="TextBox 7">
            <a:extLst>
              <a:ext uri="{FF2B5EF4-FFF2-40B4-BE49-F238E27FC236}">
                <a16:creationId xmlns:a16="http://schemas.microsoft.com/office/drawing/2014/main" id="{5F9ADE3D-77AA-2FA6-7790-2ABA00E70ED2}"/>
              </a:ext>
            </a:extLst>
          </p:cNvPr>
          <p:cNvSpPr txBox="1"/>
          <p:nvPr/>
        </p:nvSpPr>
        <p:spPr>
          <a:xfrm>
            <a:off x="632309" y="1495520"/>
            <a:ext cx="6551324" cy="4783745"/>
          </a:xfrm>
          <a:prstGeom prst="rect">
            <a:avLst/>
          </a:prstGeom>
          <a:noFill/>
        </p:spPr>
        <p:txBody>
          <a:bodyPr wrap="square">
            <a:spAutoFit/>
          </a:bodyPr>
          <a:lstStyle/>
          <a:p>
            <a:pPr marL="342900" lvl="0" indent="-342900">
              <a:lnSpc>
                <a:spcPct val="107000"/>
              </a:lnSpc>
              <a:buFont typeface="Arial" panose="020B0604020202020204" pitchFamily="34" charset="0"/>
              <a:buChar char="•"/>
            </a:pP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What are the 5 main causes of fires in the home? </a:t>
            </a:r>
          </a:p>
          <a:p>
            <a:pPr marL="342900" lvl="0" indent="-342900">
              <a:lnSpc>
                <a:spcPct val="107000"/>
              </a:lnSpc>
              <a:buFont typeface="Arial" panose="020B0604020202020204" pitchFamily="34" charset="0"/>
              <a:buChar char="•"/>
            </a:pP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How often should you test your smoke alarms? </a:t>
            </a:r>
          </a:p>
          <a:p>
            <a:pPr marL="342900" lvl="0" indent="-342900">
              <a:lnSpc>
                <a:spcPct val="107000"/>
              </a:lnSpc>
              <a:buFont typeface="Arial" panose="020B0604020202020204" pitchFamily="34" charset="0"/>
              <a:buChar char="•"/>
            </a:pP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What can we do to have a good bedtime routine?</a:t>
            </a:r>
          </a:p>
          <a:p>
            <a:pPr marL="342900" lvl="0" indent="-342900">
              <a:lnSpc>
                <a:spcPct val="107000"/>
              </a:lnSpc>
              <a:buFont typeface="Arial" panose="020B0604020202020204" pitchFamily="34" charset="0"/>
              <a:buChar char="•"/>
            </a:pP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If you hear the smoke alarm or there is a fire, how should you escape? </a:t>
            </a:r>
          </a:p>
          <a:p>
            <a:pPr marL="342900" lvl="0" indent="-342900">
              <a:lnSpc>
                <a:spcPct val="107000"/>
              </a:lnSpc>
              <a:buFont typeface="Arial" panose="020B0604020202020204" pitchFamily="34" charset="0"/>
              <a:buChar char="•"/>
            </a:pP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What if the fire is blocking your usual exits?</a:t>
            </a:r>
          </a:p>
          <a:p>
            <a:pPr marL="342900" lvl="0" indent="-342900">
              <a:lnSpc>
                <a:spcPct val="107000"/>
              </a:lnSpc>
              <a:buFont typeface="Arial" panose="020B0604020202020204" pitchFamily="34" charset="0"/>
              <a:buChar char="•"/>
            </a:pPr>
            <a:r>
              <a:rPr lang="en-GB"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What number do you call in an emergency?</a:t>
            </a:r>
          </a:p>
          <a:p>
            <a:pPr marL="457200">
              <a:lnSpc>
                <a:spcPct val="107000"/>
              </a:lnSpc>
              <a:spcAft>
                <a:spcPts val="800"/>
              </a:spcAf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sz="2000" dirty="0">
              <a:solidFill>
                <a:srgbClr val="002060"/>
              </a:solidFill>
              <a:latin typeface="Arial" panose="020B0604020202020204" pitchFamily="34" charset="0"/>
              <a:cs typeface="Arial" panose="020B0604020202020204" pitchFamily="34" charset="0"/>
            </a:endParaRPr>
          </a:p>
        </p:txBody>
      </p:sp>
      <p:pic>
        <p:nvPicPr>
          <p:cNvPr id="4" name="Picture 3" descr="Wooden blocks with question marks">
            <a:extLst>
              <a:ext uri="{FF2B5EF4-FFF2-40B4-BE49-F238E27FC236}">
                <a16:creationId xmlns:a16="http://schemas.microsoft.com/office/drawing/2014/main" id="{3B0DA2E3-92F2-B9DB-7D8E-0D96A2E1206A}"/>
              </a:ext>
            </a:extLst>
          </p:cNvPr>
          <p:cNvPicPr>
            <a:picLocks noChangeAspect="1"/>
          </p:cNvPicPr>
          <p:nvPr/>
        </p:nvPicPr>
        <p:blipFill>
          <a:blip r:embed="rId2"/>
          <a:stretch>
            <a:fillRect/>
          </a:stretch>
        </p:blipFill>
        <p:spPr>
          <a:xfrm>
            <a:off x="7065818" y="1507781"/>
            <a:ext cx="4722422" cy="2786285"/>
          </a:xfrm>
          <a:prstGeom prst="rect">
            <a:avLst/>
          </a:prstGeom>
        </p:spPr>
      </p:pic>
      <p:pic>
        <p:nvPicPr>
          <p:cNvPr id="5" name="Picture 4">
            <a:extLst>
              <a:ext uri="{FF2B5EF4-FFF2-40B4-BE49-F238E27FC236}">
                <a16:creationId xmlns:a16="http://schemas.microsoft.com/office/drawing/2014/main" id="{44D40C1F-BA84-1929-BB63-519FD0D068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20450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57C36-D053-3C72-AFF6-BCDAE2D5DC4F}"/>
              </a:ext>
            </a:extLst>
          </p:cNvPr>
          <p:cNvSpPr>
            <a:spLocks noGrp="1"/>
          </p:cNvSpPr>
          <p:nvPr>
            <p:ph type="title"/>
          </p:nvPr>
        </p:nvSpPr>
        <p:spPr>
          <a:xfrm>
            <a:off x="834189" y="175120"/>
            <a:ext cx="10515600" cy="1325563"/>
          </a:xfrm>
        </p:spPr>
        <p:txBody>
          <a:bodyPr/>
          <a:lstStyle/>
          <a:p>
            <a:pPr algn="ctr"/>
            <a:r>
              <a:rPr lang="en-GB" b="1" dirty="0">
                <a:solidFill>
                  <a:srgbClr val="002060"/>
                </a:solidFill>
                <a:latin typeface="Arial" panose="020B0604020202020204" pitchFamily="34" charset="0"/>
                <a:cs typeface="Arial" panose="020B0604020202020204" pitchFamily="34" charset="0"/>
              </a:rPr>
              <a:t>Any Questions?</a:t>
            </a:r>
            <a:endParaRPr lang="en-GB" dirty="0"/>
          </a:p>
        </p:txBody>
      </p:sp>
      <p:sp>
        <p:nvSpPr>
          <p:cNvPr id="8" name="TextBox 7">
            <a:extLst>
              <a:ext uri="{FF2B5EF4-FFF2-40B4-BE49-F238E27FC236}">
                <a16:creationId xmlns:a16="http://schemas.microsoft.com/office/drawing/2014/main" id="{5F9ADE3D-77AA-2FA6-7790-2ABA00E70ED2}"/>
              </a:ext>
            </a:extLst>
          </p:cNvPr>
          <p:cNvSpPr txBox="1"/>
          <p:nvPr/>
        </p:nvSpPr>
        <p:spPr>
          <a:xfrm>
            <a:off x="834188" y="1318711"/>
            <a:ext cx="10613625" cy="1138773"/>
          </a:xfrm>
          <a:prstGeom prst="rect">
            <a:avLst/>
          </a:prstGeom>
          <a:noFill/>
        </p:spPr>
        <p:txBody>
          <a:bodyPr wrap="square">
            <a:spAutoFit/>
          </a:bodyPr>
          <a:lstStyle/>
          <a:p>
            <a:pPr algn="ctr"/>
            <a:r>
              <a:rPr lang="en-GB" sz="2400" dirty="0">
                <a:solidFill>
                  <a:srgbClr val="002060"/>
                </a:solidFill>
                <a:latin typeface="Arial" panose="020B0604020202020204" pitchFamily="34" charset="0"/>
                <a:cs typeface="Arial" panose="020B0604020202020204" pitchFamily="34" charset="0"/>
              </a:rPr>
              <a:t>Thank you, for more fire safety information or for information about </a:t>
            </a:r>
          </a:p>
          <a:p>
            <a:pPr algn="ctr"/>
            <a:r>
              <a:rPr lang="en-GB" sz="2400" dirty="0">
                <a:solidFill>
                  <a:srgbClr val="002060"/>
                </a:solidFill>
                <a:latin typeface="Arial" panose="020B0604020202020204" pitchFamily="34" charset="0"/>
                <a:cs typeface="Arial" panose="020B0604020202020204" pitchFamily="34" charset="0"/>
              </a:rPr>
              <a:t>Home Fire Safety Assessments please visit: </a:t>
            </a:r>
            <a:r>
              <a:rPr lang="en-GB" sz="2400" u="sng" dirty="0">
                <a:solidFill>
                  <a:srgbClr val="002060"/>
                </a:solidFill>
                <a:latin typeface="Arial" panose="020B0604020202020204" pitchFamily="34" charset="0"/>
                <a:cs typeface="Arial" panose="020B0604020202020204" pitchFamily="34" charset="0"/>
              </a:rPr>
              <a:t>www.manchesterfire.gov.uk</a:t>
            </a:r>
          </a:p>
          <a:p>
            <a:endParaRPr lang="en-GB" sz="2000" dirty="0">
              <a:solidFill>
                <a:srgbClr val="002060"/>
              </a:solidFill>
              <a:latin typeface="Arial" panose="020B0604020202020204" pitchFamily="34" charset="0"/>
              <a:cs typeface="Arial" panose="020B0604020202020204" pitchFamily="34" charset="0"/>
            </a:endParaRPr>
          </a:p>
        </p:txBody>
      </p:sp>
      <p:pic>
        <p:nvPicPr>
          <p:cNvPr id="4" name="Picture 3" descr="Home Fire Safety Assessments ">
            <a:extLst>
              <a:ext uri="{FF2B5EF4-FFF2-40B4-BE49-F238E27FC236}">
                <a16:creationId xmlns:a16="http://schemas.microsoft.com/office/drawing/2014/main" id="{F442E40B-930C-0983-BC06-6E57D3DF4F30}"/>
              </a:ext>
            </a:extLst>
          </p:cNvPr>
          <p:cNvPicPr>
            <a:picLocks noChangeAspect="1"/>
          </p:cNvPicPr>
          <p:nvPr/>
        </p:nvPicPr>
        <p:blipFill>
          <a:blip r:embed="rId2"/>
          <a:stretch>
            <a:fillRect/>
          </a:stretch>
        </p:blipFill>
        <p:spPr>
          <a:xfrm>
            <a:off x="3787731" y="2246143"/>
            <a:ext cx="4836696" cy="3224464"/>
          </a:xfrm>
          <a:prstGeom prst="rect">
            <a:avLst/>
          </a:prstGeom>
        </p:spPr>
      </p:pic>
      <p:pic>
        <p:nvPicPr>
          <p:cNvPr id="7" name="Picture 6">
            <a:extLst>
              <a:ext uri="{FF2B5EF4-FFF2-40B4-BE49-F238E27FC236}">
                <a16:creationId xmlns:a16="http://schemas.microsoft.com/office/drawing/2014/main" id="{FEE12A01-5DF1-3FA2-FF5A-B3809F8E81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251367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8EFE-D28A-AA90-1E92-780B460E7514}"/>
              </a:ext>
            </a:extLst>
          </p:cNvPr>
          <p:cNvSpPr>
            <a:spLocks noGrp="1"/>
          </p:cNvSpPr>
          <p:nvPr>
            <p:ph type="title"/>
          </p:nvPr>
        </p:nvSpPr>
        <p:spPr>
          <a:xfrm>
            <a:off x="606180" y="536849"/>
            <a:ext cx="11286507" cy="1325563"/>
          </a:xfrm>
        </p:spPr>
        <p:txBody>
          <a:bodyPr>
            <a:normAutofit fontScale="90000"/>
          </a:bodyPr>
          <a:lstStyle/>
          <a:p>
            <a:r>
              <a:rPr lang="en-GB" sz="4900" b="1" dirty="0">
                <a:solidFill>
                  <a:srgbClr val="002060"/>
                </a:solidFill>
                <a:latin typeface="Arial" panose="020B0604020202020204" pitchFamily="34" charset="0"/>
                <a:cs typeface="Arial" panose="020B0604020202020204" pitchFamily="34" charset="0"/>
              </a:rPr>
              <a:t>Hi, everyone! Today, we are going to talk about:</a:t>
            </a:r>
            <a:br>
              <a:rPr lang="en-GB" b="1" dirty="0">
                <a:solidFill>
                  <a:srgbClr val="002060"/>
                </a:solidFill>
                <a:latin typeface="Arial" panose="020B0604020202020204" pitchFamily="34" charset="0"/>
                <a:cs typeface="Arial" panose="020B0604020202020204" pitchFamily="34" charset="0"/>
              </a:rPr>
            </a:br>
            <a:endParaRPr lang="en-GB" dirty="0"/>
          </a:p>
        </p:txBody>
      </p:sp>
      <p:pic>
        <p:nvPicPr>
          <p:cNvPr id="3" name="Picture 2" descr="A group of firefighters at an incident laying out the hoses">
            <a:extLst>
              <a:ext uri="{FF2B5EF4-FFF2-40B4-BE49-F238E27FC236}">
                <a16:creationId xmlns:a16="http://schemas.microsoft.com/office/drawing/2014/main" id="{F7C89BB1-1017-7515-3055-CB1277CCB99A}"/>
              </a:ext>
            </a:extLst>
          </p:cNvPr>
          <p:cNvPicPr>
            <a:picLocks noChangeAspect="1"/>
          </p:cNvPicPr>
          <p:nvPr/>
        </p:nvPicPr>
        <p:blipFill>
          <a:blip r:embed="rId3"/>
          <a:stretch>
            <a:fillRect/>
          </a:stretch>
        </p:blipFill>
        <p:spPr>
          <a:xfrm>
            <a:off x="748145" y="1759355"/>
            <a:ext cx="5548790" cy="3697469"/>
          </a:xfrm>
          <a:prstGeom prst="rect">
            <a:avLst/>
          </a:prstGeom>
        </p:spPr>
      </p:pic>
      <p:sp>
        <p:nvSpPr>
          <p:cNvPr id="9" name="TextBox 8">
            <a:extLst>
              <a:ext uri="{FF2B5EF4-FFF2-40B4-BE49-F238E27FC236}">
                <a16:creationId xmlns:a16="http://schemas.microsoft.com/office/drawing/2014/main" id="{8E341014-5250-EBB9-E8BA-31D255BBFE36}"/>
              </a:ext>
            </a:extLst>
          </p:cNvPr>
          <p:cNvSpPr txBox="1"/>
          <p:nvPr/>
        </p:nvSpPr>
        <p:spPr>
          <a:xfrm>
            <a:off x="7114035" y="1759355"/>
            <a:ext cx="3627104" cy="2246769"/>
          </a:xfrm>
          <a:prstGeom prst="rect">
            <a:avLst/>
          </a:prstGeom>
          <a:noFill/>
        </p:spPr>
        <p:txBody>
          <a:bodyPr wrap="square">
            <a:spAutoFit/>
          </a:bodyPr>
          <a:lstStyle/>
          <a:p>
            <a:pPr marL="342900" indent="-34290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Fire Safety in the Home</a:t>
            </a:r>
          </a:p>
          <a:p>
            <a:pPr marL="342900" indent="-34290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Smoke alarms</a:t>
            </a:r>
          </a:p>
          <a:p>
            <a:pPr marL="342900" indent="-34290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Bedtime routines</a:t>
            </a:r>
          </a:p>
          <a:p>
            <a:pPr marL="342900" indent="-34290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Escape Plans</a:t>
            </a:r>
          </a:p>
        </p:txBody>
      </p:sp>
      <p:pic>
        <p:nvPicPr>
          <p:cNvPr id="8" name="Picture 7">
            <a:extLst>
              <a:ext uri="{FF2B5EF4-FFF2-40B4-BE49-F238E27FC236}">
                <a16:creationId xmlns:a16="http://schemas.microsoft.com/office/drawing/2014/main" id="{E538BDF0-C445-E621-FD5B-924C2DEFC7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38469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54C4-12B2-207F-3304-B797D6379BEC}"/>
              </a:ext>
            </a:extLst>
          </p:cNvPr>
          <p:cNvSpPr>
            <a:spLocks noGrp="1"/>
          </p:cNvSpPr>
          <p:nvPr>
            <p:ph type="title"/>
          </p:nvPr>
        </p:nvSpPr>
        <p:spPr>
          <a:xfrm>
            <a:off x="968828" y="11875"/>
            <a:ext cx="10515600" cy="1073298"/>
          </a:xfrm>
        </p:spPr>
        <p:txBody>
          <a:bodyPr/>
          <a:lstStyle/>
          <a:p>
            <a:r>
              <a:rPr lang="en-GB" b="1" dirty="0">
                <a:solidFill>
                  <a:srgbClr val="002060"/>
                </a:solidFill>
                <a:latin typeface="Arial" panose="020B0604020202020204" pitchFamily="34" charset="0"/>
                <a:cs typeface="Arial" panose="020B0604020202020204" pitchFamily="34" charset="0"/>
              </a:rPr>
              <a:t>What might start a fire in your home?</a:t>
            </a:r>
            <a:endParaRPr lang="en-GB" dirty="0"/>
          </a:p>
        </p:txBody>
      </p:sp>
      <p:pic>
        <p:nvPicPr>
          <p:cNvPr id="12" name="Online Media 11" title="Fire Kills: It only takes one accident_30 sec_with electrical fault scene [captioned]">
            <a:hlinkClick r:id="" action="ppaction://media"/>
            <a:extLst>
              <a:ext uri="{FF2B5EF4-FFF2-40B4-BE49-F238E27FC236}">
                <a16:creationId xmlns:a16="http://schemas.microsoft.com/office/drawing/2014/main" id="{FBC04765-96A9-1574-BFFE-90F370AB61CF}"/>
              </a:ext>
            </a:extLst>
          </p:cNvPr>
          <p:cNvPicPr>
            <a:picLocks noRot="1" noChangeAspect="1"/>
          </p:cNvPicPr>
          <p:nvPr>
            <a:videoFile r:link="rId1"/>
          </p:nvPr>
        </p:nvPicPr>
        <p:blipFill>
          <a:blip r:embed="rId4"/>
          <a:stretch>
            <a:fillRect/>
          </a:stretch>
        </p:blipFill>
        <p:spPr>
          <a:xfrm>
            <a:off x="1977007" y="912095"/>
            <a:ext cx="8237985" cy="4654461"/>
          </a:xfrm>
          <a:prstGeom prst="rect">
            <a:avLst/>
          </a:prstGeom>
        </p:spPr>
      </p:pic>
      <p:pic>
        <p:nvPicPr>
          <p:cNvPr id="13" name="Picture 12">
            <a:extLst>
              <a:ext uri="{FF2B5EF4-FFF2-40B4-BE49-F238E27FC236}">
                <a16:creationId xmlns:a16="http://schemas.microsoft.com/office/drawing/2014/main" id="{66012875-9C05-0C2B-8FFA-AE0092C65BC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21" y="5788263"/>
            <a:ext cx="12208042" cy="1073298"/>
          </a:xfrm>
          <a:prstGeom prst="rect">
            <a:avLst/>
          </a:prstGeom>
        </p:spPr>
      </p:pic>
    </p:spTree>
    <p:extLst>
      <p:ext uri="{BB962C8B-B14F-4D97-AF65-F5344CB8AC3E}">
        <p14:creationId xmlns:p14="http://schemas.microsoft.com/office/powerpoint/2010/main" val="30235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8CB8-5793-F201-B6F1-EF9A552A2774}"/>
              </a:ext>
            </a:extLst>
          </p:cNvPr>
          <p:cNvSpPr>
            <a:spLocks noGrp="1"/>
          </p:cNvSpPr>
          <p:nvPr>
            <p:ph type="title"/>
          </p:nvPr>
        </p:nvSpPr>
        <p:spPr>
          <a:xfrm>
            <a:off x="1068839" y="139907"/>
            <a:ext cx="10260221" cy="734200"/>
          </a:xfrm>
        </p:spPr>
        <p:txBody>
          <a:bodyPr/>
          <a:lstStyle/>
          <a:p>
            <a:r>
              <a:rPr lang="en-GB" b="1" dirty="0">
                <a:solidFill>
                  <a:srgbClr val="002060"/>
                </a:solidFill>
                <a:latin typeface="Arial" panose="020B0604020202020204" pitchFamily="34" charset="0"/>
                <a:cs typeface="Arial" panose="020B0604020202020204" pitchFamily="34" charset="0"/>
              </a:rPr>
              <a:t>What might start a fire in your home?</a:t>
            </a:r>
            <a:endParaRPr lang="en-GB" dirty="0"/>
          </a:p>
        </p:txBody>
      </p:sp>
      <p:sp>
        <p:nvSpPr>
          <p:cNvPr id="10" name="TextBox 9">
            <a:extLst>
              <a:ext uri="{FF2B5EF4-FFF2-40B4-BE49-F238E27FC236}">
                <a16:creationId xmlns:a16="http://schemas.microsoft.com/office/drawing/2014/main" id="{1CFA7163-E6D3-65BE-FFF9-25B223BC895F}"/>
              </a:ext>
            </a:extLst>
          </p:cNvPr>
          <p:cNvSpPr txBox="1"/>
          <p:nvPr/>
        </p:nvSpPr>
        <p:spPr>
          <a:xfrm>
            <a:off x="629910" y="794623"/>
            <a:ext cx="27211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a:ea typeface="+mn-ea"/>
                <a:cs typeface="+mn-cs"/>
              </a:rPr>
              <a:t>Cooking</a:t>
            </a:r>
          </a:p>
        </p:txBody>
      </p:sp>
      <p:sp>
        <p:nvSpPr>
          <p:cNvPr id="7" name="Oval 6" descr="Frying pan on hob with large flames">
            <a:extLst>
              <a:ext uri="{FF2B5EF4-FFF2-40B4-BE49-F238E27FC236}">
                <a16:creationId xmlns:a16="http://schemas.microsoft.com/office/drawing/2014/main" id="{E10357D4-1512-8CCC-5600-EA21AA964D08}"/>
              </a:ext>
            </a:extLst>
          </p:cNvPr>
          <p:cNvSpPr/>
          <p:nvPr/>
        </p:nvSpPr>
        <p:spPr>
          <a:xfrm>
            <a:off x="958775" y="1336966"/>
            <a:ext cx="2144980" cy="1924284"/>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a:ln>
            <a:solidFill>
              <a:srgbClr val="00206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ectangle 13">
            <a:extLst>
              <a:ext uri="{FF2B5EF4-FFF2-40B4-BE49-F238E27FC236}">
                <a16:creationId xmlns:a16="http://schemas.microsoft.com/office/drawing/2014/main" id="{7664734D-A045-41B8-9E80-DFB126CC51D1}"/>
              </a:ext>
            </a:extLst>
          </p:cNvPr>
          <p:cNvSpPr/>
          <p:nvPr/>
        </p:nvSpPr>
        <p:spPr>
          <a:xfrm>
            <a:off x="5428375" y="829523"/>
            <a:ext cx="179652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a:ea typeface="+mn-ea"/>
                <a:cs typeface="+mn-cs"/>
              </a:rPr>
              <a:t>Electrical</a:t>
            </a:r>
          </a:p>
        </p:txBody>
      </p:sp>
      <p:sp>
        <p:nvSpPr>
          <p:cNvPr id="9" name="Oval 8" descr="A wall plug with multiple adaptors and plugs">
            <a:extLst>
              <a:ext uri="{FF2B5EF4-FFF2-40B4-BE49-F238E27FC236}">
                <a16:creationId xmlns:a16="http://schemas.microsoft.com/office/drawing/2014/main" id="{5F19F15A-970E-E119-A467-EA2453CE68ED}"/>
              </a:ext>
            </a:extLst>
          </p:cNvPr>
          <p:cNvSpPr/>
          <p:nvPr/>
        </p:nvSpPr>
        <p:spPr>
          <a:xfrm>
            <a:off x="5167461" y="1381212"/>
            <a:ext cx="2318356" cy="1924285"/>
          </a:xfrm>
          <a:prstGeom prst="ellipse">
            <a:avLst/>
          </a:prstGeom>
          <a:blipFill>
            <a:blip r:embed="rId4" cstate="print">
              <a:extLst>
                <a:ext uri="{28A0092B-C50C-407E-A947-70E740481C1C}">
                  <a14:useLocalDpi xmlns:a14="http://schemas.microsoft.com/office/drawing/2010/main" val="0"/>
                </a:ext>
              </a:extLst>
            </a:blip>
            <a:srcRect/>
            <a:stretch>
              <a:fillRect t="-25000" b="-25000"/>
            </a:stretch>
          </a:blipFill>
          <a:ln>
            <a:solidFill>
              <a:srgbClr val="00206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10">
            <a:extLst>
              <a:ext uri="{FF2B5EF4-FFF2-40B4-BE49-F238E27FC236}">
                <a16:creationId xmlns:a16="http://schemas.microsoft.com/office/drawing/2014/main" id="{4DA1B5D5-1CB0-BCF0-AC78-97C8EC924865}"/>
              </a:ext>
            </a:extLst>
          </p:cNvPr>
          <p:cNvSpPr/>
          <p:nvPr/>
        </p:nvSpPr>
        <p:spPr>
          <a:xfrm>
            <a:off x="9191800" y="795491"/>
            <a:ext cx="173169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a:ea typeface="+mn-ea"/>
                <a:cs typeface="+mn-cs"/>
              </a:rPr>
              <a:t>Smoking</a:t>
            </a:r>
          </a:p>
        </p:txBody>
      </p:sp>
      <p:pic>
        <p:nvPicPr>
          <p:cNvPr id="15" name="Picture 14" descr="A cigarette in a glass ash tray">
            <a:extLst>
              <a:ext uri="{FF2B5EF4-FFF2-40B4-BE49-F238E27FC236}">
                <a16:creationId xmlns:a16="http://schemas.microsoft.com/office/drawing/2014/main" id="{4686F6EE-6BD9-073E-4F07-D0EAD11C1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0952" y="1381212"/>
            <a:ext cx="2207504" cy="1952402"/>
          </a:xfrm>
          <a:prstGeom prst="ellipse">
            <a:avLst/>
          </a:prstGeom>
          <a:ln w="19050"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sp>
        <p:nvSpPr>
          <p:cNvPr id="13" name="Rectangle 12">
            <a:extLst>
              <a:ext uri="{FF2B5EF4-FFF2-40B4-BE49-F238E27FC236}">
                <a16:creationId xmlns:a16="http://schemas.microsoft.com/office/drawing/2014/main" id="{0E1A2A38-CB0D-9D14-C509-BE72AD95DD55}"/>
              </a:ext>
            </a:extLst>
          </p:cNvPr>
          <p:cNvSpPr/>
          <p:nvPr/>
        </p:nvSpPr>
        <p:spPr>
          <a:xfrm>
            <a:off x="2669577" y="3081450"/>
            <a:ext cx="293206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a:ea typeface="+mn-ea"/>
                <a:cs typeface="+mn-cs"/>
              </a:rPr>
              <a:t>Fires &amp; Heaters</a:t>
            </a:r>
          </a:p>
        </p:txBody>
      </p:sp>
      <p:pic>
        <p:nvPicPr>
          <p:cNvPr id="16" name="Picture 15" descr="Wood burning in a fireplace ">
            <a:extLst>
              <a:ext uri="{FF2B5EF4-FFF2-40B4-BE49-F238E27FC236}">
                <a16:creationId xmlns:a16="http://schemas.microsoft.com/office/drawing/2014/main" id="{97AE330C-32FD-70CB-B216-43AEED5BC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8442" y="3604670"/>
            <a:ext cx="2159019" cy="1975836"/>
          </a:xfrm>
          <a:prstGeom prst="ellipse">
            <a:avLst/>
          </a:prstGeom>
          <a:ln w="28575"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a:extLst>
              <a:ext uri="{FF2B5EF4-FFF2-40B4-BE49-F238E27FC236}">
                <a16:creationId xmlns:a16="http://schemas.microsoft.com/office/drawing/2014/main" id="{CFB9631B-96A9-AE6D-4D4E-F2CEA512D9FB}"/>
              </a:ext>
            </a:extLst>
          </p:cNvPr>
          <p:cNvSpPr/>
          <p:nvPr/>
        </p:nvSpPr>
        <p:spPr>
          <a:xfrm>
            <a:off x="7276610" y="3081450"/>
            <a:ext cx="164582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a:ea typeface="+mn-ea"/>
                <a:cs typeface="+mn-cs"/>
              </a:rPr>
              <a:t>Candles</a:t>
            </a:r>
          </a:p>
        </p:txBody>
      </p:sp>
      <p:sp>
        <p:nvSpPr>
          <p:cNvPr id="8" name="Oval 7" descr="A tea light flame">
            <a:extLst>
              <a:ext uri="{FF2B5EF4-FFF2-40B4-BE49-F238E27FC236}">
                <a16:creationId xmlns:a16="http://schemas.microsoft.com/office/drawing/2014/main" id="{2A0D0BA9-CD68-3EA3-22F6-98BE4D4E9169}"/>
              </a:ext>
            </a:extLst>
          </p:cNvPr>
          <p:cNvSpPr/>
          <p:nvPr/>
        </p:nvSpPr>
        <p:spPr>
          <a:xfrm>
            <a:off x="7020011" y="3673810"/>
            <a:ext cx="2159021" cy="1906696"/>
          </a:xfrm>
          <a:prstGeom prst="ellipse">
            <a:avLst/>
          </a:prstGeom>
          <a:blipFill>
            <a:blip r:embed="rId7">
              <a:extLst>
                <a:ext uri="{28A0092B-C50C-407E-A947-70E740481C1C}">
                  <a14:useLocalDpi xmlns:a14="http://schemas.microsoft.com/office/drawing/2010/main" val="0"/>
                </a:ext>
              </a:extLst>
            </a:blip>
            <a:srcRect/>
            <a:stretch>
              <a:fillRect l="-25000" r="-25000"/>
            </a:stretch>
          </a:blipFill>
          <a:ln>
            <a:solidFill>
              <a:srgbClr val="00206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Picture 16">
            <a:extLst>
              <a:ext uri="{FF2B5EF4-FFF2-40B4-BE49-F238E27FC236}">
                <a16:creationId xmlns:a16="http://schemas.microsoft.com/office/drawing/2014/main" id="{B88199DD-BC62-D213-3820-69E540C5659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8294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1" grpId="0"/>
      <p:bldP spid="1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D592E-5AEB-8ADD-6433-22F014699DAA}"/>
              </a:ext>
            </a:extLst>
          </p:cNvPr>
          <p:cNvSpPr>
            <a:spLocks noGrp="1"/>
          </p:cNvSpPr>
          <p:nvPr>
            <p:ph type="title"/>
          </p:nvPr>
        </p:nvSpPr>
        <p:spPr>
          <a:xfrm>
            <a:off x="1534294" y="396211"/>
            <a:ext cx="9123411" cy="1325563"/>
          </a:xfrm>
        </p:spPr>
        <p:txBody>
          <a:bodyPr>
            <a:normAutofit/>
          </a:bodyPr>
          <a:lstStyle/>
          <a:p>
            <a:r>
              <a:rPr lang="en-GB" b="1" dirty="0">
                <a:solidFill>
                  <a:srgbClr val="002060"/>
                </a:solidFill>
                <a:latin typeface="Arial" panose="020B0604020202020204" pitchFamily="34" charset="0"/>
                <a:cs typeface="Arial" panose="020B0604020202020204" pitchFamily="34" charset="0"/>
              </a:rPr>
              <a:t>Hazard spotting - See how many hazards you can spot!</a:t>
            </a:r>
            <a:endParaRPr lang="en-GB" dirty="0"/>
          </a:p>
        </p:txBody>
      </p:sp>
      <p:pic>
        <p:nvPicPr>
          <p:cNvPr id="5" name="Picture 4" descr="Hazard image with person asleep on sofa with baby in a living room.">
            <a:extLst>
              <a:ext uri="{FF2B5EF4-FFF2-40B4-BE49-F238E27FC236}">
                <a16:creationId xmlns:a16="http://schemas.microsoft.com/office/drawing/2014/main" id="{991879FB-DDAA-F730-8895-A18B05577D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49" b="7886"/>
          <a:stretch/>
        </p:blipFill>
        <p:spPr bwMode="auto">
          <a:xfrm>
            <a:off x="1534294" y="1757399"/>
            <a:ext cx="9123411" cy="3911766"/>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A16E0307-0519-14BA-5F3F-08A796502F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217151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27920-00FF-A1E8-2BD3-2AD6F4C3A446}"/>
              </a:ext>
            </a:extLst>
          </p:cNvPr>
          <p:cNvSpPr>
            <a:spLocks noGrp="1"/>
          </p:cNvSpPr>
          <p:nvPr>
            <p:ph type="title"/>
          </p:nvPr>
        </p:nvSpPr>
        <p:spPr>
          <a:xfrm>
            <a:off x="3818906" y="251910"/>
            <a:ext cx="4751499" cy="1325563"/>
          </a:xfrm>
        </p:spPr>
        <p:txBody>
          <a:bodyPr/>
          <a:lstStyle/>
          <a:p>
            <a:r>
              <a:rPr lang="en-GB" b="1" dirty="0">
                <a:solidFill>
                  <a:srgbClr val="002060"/>
                </a:solidFill>
                <a:latin typeface="Arial" panose="020B0604020202020204" pitchFamily="34" charset="0"/>
                <a:cs typeface="Arial" panose="020B0604020202020204" pitchFamily="34" charset="0"/>
              </a:rPr>
              <a:t>Smoke Detection</a:t>
            </a:r>
            <a:endParaRPr lang="en-GB" dirty="0"/>
          </a:p>
        </p:txBody>
      </p:sp>
      <p:pic>
        <p:nvPicPr>
          <p:cNvPr id="6" name="Picture 5" descr="A firefighter holding a smoke alarm">
            <a:extLst>
              <a:ext uri="{FF2B5EF4-FFF2-40B4-BE49-F238E27FC236}">
                <a16:creationId xmlns:a16="http://schemas.microsoft.com/office/drawing/2014/main" id="{E4466353-AA3D-FEAE-7DA0-F457AF486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20" y="1577473"/>
            <a:ext cx="5124479" cy="3416319"/>
          </a:xfrm>
          <a:prstGeom prst="rect">
            <a:avLst/>
          </a:prstGeom>
        </p:spPr>
      </p:pic>
      <p:sp>
        <p:nvSpPr>
          <p:cNvPr id="8" name="TextBox 7">
            <a:extLst>
              <a:ext uri="{FF2B5EF4-FFF2-40B4-BE49-F238E27FC236}">
                <a16:creationId xmlns:a16="http://schemas.microsoft.com/office/drawing/2014/main" id="{5F9ADE3D-77AA-2FA6-7790-2ABA00E70ED2}"/>
              </a:ext>
            </a:extLst>
          </p:cNvPr>
          <p:cNvSpPr txBox="1"/>
          <p:nvPr/>
        </p:nvSpPr>
        <p:spPr>
          <a:xfrm>
            <a:off x="5815266" y="1528190"/>
            <a:ext cx="5715674" cy="3416320"/>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What is a smoke alarm?</a:t>
            </a:r>
          </a:p>
          <a:p>
            <a:pPr marL="342900" indent="-342900">
              <a:buFont typeface="Arial" panose="020B0604020202020204" pitchFamily="34" charset="0"/>
              <a:buChar char="•"/>
            </a:pPr>
            <a:endParaRPr lang="en-GB"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Does your home have a working smoke alarm on each floor?</a:t>
            </a:r>
          </a:p>
          <a:p>
            <a:endParaRPr lang="en-GB"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Did you know, you should test all your smoke alarms once a week to make sure they are working, by pressing the button in the middle until it beeps?</a:t>
            </a:r>
          </a:p>
        </p:txBody>
      </p:sp>
      <p:pic>
        <p:nvPicPr>
          <p:cNvPr id="9" name="Picture 8">
            <a:extLst>
              <a:ext uri="{FF2B5EF4-FFF2-40B4-BE49-F238E27FC236}">
                <a16:creationId xmlns:a16="http://schemas.microsoft.com/office/drawing/2014/main" id="{819186BD-DA49-0F82-5F9C-28C38A8883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8237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355B3-867D-59A7-8180-B9AF4905D69C}"/>
              </a:ext>
            </a:extLst>
          </p:cNvPr>
          <p:cNvSpPr>
            <a:spLocks noGrp="1"/>
          </p:cNvSpPr>
          <p:nvPr>
            <p:ph type="title"/>
          </p:nvPr>
        </p:nvSpPr>
        <p:spPr>
          <a:xfrm>
            <a:off x="793375" y="119736"/>
            <a:ext cx="5075712" cy="1325563"/>
          </a:xfrm>
        </p:spPr>
        <p:txBody>
          <a:bodyPr/>
          <a:lstStyle/>
          <a:p>
            <a:r>
              <a:rPr lang="en-GB" b="1" dirty="0">
                <a:solidFill>
                  <a:srgbClr val="002060"/>
                </a:solidFill>
                <a:latin typeface="Arial" panose="020B0604020202020204" pitchFamily="34" charset="0"/>
                <a:cs typeface="Arial" panose="020B0604020202020204" pitchFamily="34" charset="0"/>
              </a:rPr>
              <a:t>Bedtime routine</a:t>
            </a:r>
            <a:endParaRPr lang="en-GB" dirty="0"/>
          </a:p>
        </p:txBody>
      </p:sp>
      <p:sp>
        <p:nvSpPr>
          <p:cNvPr id="10" name="TextBox 9">
            <a:extLst>
              <a:ext uri="{FF2B5EF4-FFF2-40B4-BE49-F238E27FC236}">
                <a16:creationId xmlns:a16="http://schemas.microsoft.com/office/drawing/2014/main" id="{A0669F6B-4EAF-E33C-650B-0E936255FF9C}"/>
              </a:ext>
            </a:extLst>
          </p:cNvPr>
          <p:cNvSpPr txBox="1"/>
          <p:nvPr/>
        </p:nvSpPr>
        <p:spPr>
          <a:xfrm>
            <a:off x="793375" y="977356"/>
            <a:ext cx="8368748" cy="4853573"/>
          </a:xfrm>
          <a:prstGeom prst="rect">
            <a:avLst/>
          </a:prstGeom>
          <a:noFill/>
        </p:spPr>
        <p:txBody>
          <a:bodyPr wrap="square">
            <a:spAutoFit/>
          </a:bodyPr>
          <a:lstStyle/>
          <a:p>
            <a:pPr marL="342900" lvl="0" indent="-342900">
              <a:lnSpc>
                <a:spcPct val="107000"/>
              </a:lnSpc>
              <a:buFont typeface="Arial" panose="020B0604020202020204" pitchFamily="34" charset="0"/>
              <a:buChar char="•"/>
            </a:pPr>
            <a:endPar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Put candles and cigarettes out.</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Check your cooker is turned off.</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Turn fires and heaters off an put up fireguards.</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Make sure exits are kept clear.</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Turn off the washing machine, dishwasher and tumble dryer.</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Turn off and unplug electrical appliances unless they are designed to be left on, like your freezer.</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Keep door and window keys in a safe place, away from the door itself, but where you would be able to reach them on your escape route. Tell members of your household where they are. </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Close inside doors at night to stop the fire from spreading.</a:t>
            </a:r>
          </a:p>
          <a:p>
            <a:pPr marL="342900" lvl="0" indent="-342900">
              <a:lnSpc>
                <a:spcPct val="107000"/>
              </a:lnSpc>
              <a:spcAft>
                <a:spcPts val="800"/>
              </a:spcAft>
              <a:buFont typeface="Arial" panose="020B0604020202020204" pitchFamily="34" charset="0"/>
              <a:buChar char="•"/>
            </a:pPr>
            <a:r>
              <a:rPr lang="en-GB"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Take your mobile phone to bed with you, in case of emergencies. </a:t>
            </a:r>
            <a:endParaRPr lang="en-GB" sz="2000" dirty="0">
              <a:solidFill>
                <a:srgbClr val="002060"/>
              </a:solidFill>
              <a:latin typeface="Arial" panose="020B0604020202020204" pitchFamily="34" charset="0"/>
              <a:cs typeface="Arial" panose="020B0604020202020204" pitchFamily="34" charset="0"/>
            </a:endParaRPr>
          </a:p>
          <a:p>
            <a:pPr lvl="0">
              <a:lnSpc>
                <a:spcPct val="107000"/>
              </a:lnSpc>
              <a:spcAft>
                <a:spcPts val="800"/>
              </a:spcAft>
            </a:pPr>
            <a:endPar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Mobile phone and two keys with green tick">
            <a:extLst>
              <a:ext uri="{FF2B5EF4-FFF2-40B4-BE49-F238E27FC236}">
                <a16:creationId xmlns:a16="http://schemas.microsoft.com/office/drawing/2014/main" id="{502EE126-BBFD-21DD-D382-FC2FFCEC5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542" y="1325967"/>
            <a:ext cx="2188468" cy="2520701"/>
          </a:xfrm>
          <a:prstGeom prst="rect">
            <a:avLst/>
          </a:prstGeom>
        </p:spPr>
      </p:pic>
      <p:pic>
        <p:nvPicPr>
          <p:cNvPr id="7" name="Picture 6">
            <a:extLst>
              <a:ext uri="{FF2B5EF4-FFF2-40B4-BE49-F238E27FC236}">
                <a16:creationId xmlns:a16="http://schemas.microsoft.com/office/drawing/2014/main" id="{65CE5125-8B27-8C51-D18F-EB924B788A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52098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EA4F7-68F5-5BFD-2CD9-01C9EC2F19FB}"/>
              </a:ext>
            </a:extLst>
          </p:cNvPr>
          <p:cNvSpPr>
            <a:spLocks noGrp="1"/>
          </p:cNvSpPr>
          <p:nvPr>
            <p:ph type="title"/>
          </p:nvPr>
        </p:nvSpPr>
        <p:spPr>
          <a:xfrm>
            <a:off x="536990" y="56723"/>
            <a:ext cx="10515600" cy="1325563"/>
          </a:xfrm>
        </p:spPr>
        <p:txBody>
          <a:bodyPr/>
          <a:lstStyle/>
          <a:p>
            <a:r>
              <a:rPr lang="en-GB" b="1" dirty="0">
                <a:solidFill>
                  <a:srgbClr val="002060"/>
                </a:solidFill>
                <a:latin typeface="Arial" panose="020B0604020202020204" pitchFamily="34" charset="0"/>
                <a:cs typeface="Arial" panose="020B0604020202020204" pitchFamily="34" charset="0"/>
              </a:rPr>
              <a:t>Escape Planning</a:t>
            </a:r>
          </a:p>
        </p:txBody>
      </p:sp>
      <p:sp>
        <p:nvSpPr>
          <p:cNvPr id="8" name="TextBox 7">
            <a:extLst>
              <a:ext uri="{FF2B5EF4-FFF2-40B4-BE49-F238E27FC236}">
                <a16:creationId xmlns:a16="http://schemas.microsoft.com/office/drawing/2014/main" id="{5F9ADE3D-77AA-2FA6-7790-2ABA00E70ED2}"/>
              </a:ext>
            </a:extLst>
          </p:cNvPr>
          <p:cNvSpPr txBox="1"/>
          <p:nvPr/>
        </p:nvSpPr>
        <p:spPr>
          <a:xfrm>
            <a:off x="536990" y="1382286"/>
            <a:ext cx="4672684" cy="4093428"/>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Make an escape plan that everyone in the household understands.</a:t>
            </a:r>
          </a:p>
          <a:p>
            <a:pPr marL="342900" indent="-342900">
              <a:buFont typeface="Arial" panose="020B0604020202020204" pitchFamily="34" charset="0"/>
              <a:buChar char="•"/>
            </a:pPr>
            <a:endParaRPr lang="en-GB"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In the event of a fire get everyone together if possible. Escape through your nearest exit, if it is safe to do so.</a:t>
            </a:r>
          </a:p>
          <a:p>
            <a:r>
              <a:rPr lang="en-GB" sz="2400" dirty="0">
                <a:solidFill>
                  <a:srgbClr val="00206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Get out, stay out and call 999.</a:t>
            </a:r>
          </a:p>
          <a:p>
            <a:pPr marL="342900" indent="-342900">
              <a:buFont typeface="Arial" panose="020B0604020202020204" pitchFamily="34" charset="0"/>
              <a:buChar char="•"/>
            </a:pPr>
            <a:endParaRPr lang="en-GB" sz="2000" dirty="0">
              <a:solidFill>
                <a:srgbClr val="002060"/>
              </a:solidFill>
              <a:latin typeface="Arial" panose="020B0604020202020204" pitchFamily="34" charset="0"/>
              <a:cs typeface="Arial" panose="020B0604020202020204" pitchFamily="34" charset="0"/>
            </a:endParaRPr>
          </a:p>
        </p:txBody>
      </p:sp>
      <p:pic>
        <p:nvPicPr>
          <p:cNvPr id="3" name="Picture 2" descr="Arrow and stick figure walking through door, green escape sign.">
            <a:extLst>
              <a:ext uri="{FF2B5EF4-FFF2-40B4-BE49-F238E27FC236}">
                <a16:creationId xmlns:a16="http://schemas.microsoft.com/office/drawing/2014/main" id="{B274A712-4BB4-32D9-DCDA-6539970E856A}"/>
              </a:ext>
            </a:extLst>
          </p:cNvPr>
          <p:cNvPicPr>
            <a:picLocks noChangeAspect="1"/>
          </p:cNvPicPr>
          <p:nvPr/>
        </p:nvPicPr>
        <p:blipFill>
          <a:blip r:embed="rId2"/>
          <a:stretch>
            <a:fillRect/>
          </a:stretch>
        </p:blipFill>
        <p:spPr>
          <a:xfrm>
            <a:off x="5743574" y="1565442"/>
            <a:ext cx="5191125" cy="3460750"/>
          </a:xfrm>
          <a:prstGeom prst="rect">
            <a:avLst/>
          </a:prstGeom>
        </p:spPr>
      </p:pic>
      <p:pic>
        <p:nvPicPr>
          <p:cNvPr id="6" name="Picture 5">
            <a:extLst>
              <a:ext uri="{FF2B5EF4-FFF2-40B4-BE49-F238E27FC236}">
                <a16:creationId xmlns:a16="http://schemas.microsoft.com/office/drawing/2014/main" id="{23030CA2-F8C6-079A-33A3-21689F3432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16752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0F450-C572-8A9D-48E6-FCAEE68CE437}"/>
              </a:ext>
            </a:extLst>
          </p:cNvPr>
          <p:cNvSpPr>
            <a:spLocks noGrp="1"/>
          </p:cNvSpPr>
          <p:nvPr>
            <p:ph type="title"/>
          </p:nvPr>
        </p:nvSpPr>
        <p:spPr>
          <a:xfrm>
            <a:off x="838200" y="142472"/>
            <a:ext cx="10515600" cy="1325563"/>
          </a:xfrm>
        </p:spPr>
        <p:txBody>
          <a:bodyPr/>
          <a:lstStyle/>
          <a:p>
            <a:r>
              <a:rPr lang="en-GB" b="1" dirty="0">
                <a:solidFill>
                  <a:srgbClr val="002060"/>
                </a:solidFill>
                <a:latin typeface="Arial" panose="020B0604020202020204" pitchFamily="34" charset="0"/>
                <a:cs typeface="Arial" panose="020B0604020202020204" pitchFamily="34" charset="0"/>
              </a:rPr>
              <a:t>What to do if your escape is blocked</a:t>
            </a:r>
            <a:endParaRPr lang="en-GB" dirty="0"/>
          </a:p>
        </p:txBody>
      </p:sp>
      <p:sp>
        <p:nvSpPr>
          <p:cNvPr id="6" name="TextBox 5">
            <a:extLst>
              <a:ext uri="{FF2B5EF4-FFF2-40B4-BE49-F238E27FC236}">
                <a16:creationId xmlns:a16="http://schemas.microsoft.com/office/drawing/2014/main" id="{0D0C0740-6BEA-29AA-2127-6B2D403C0E14}"/>
              </a:ext>
            </a:extLst>
          </p:cNvPr>
          <p:cNvSpPr txBox="1"/>
          <p:nvPr/>
        </p:nvSpPr>
        <p:spPr>
          <a:xfrm>
            <a:off x="745890" y="1655359"/>
            <a:ext cx="7638089" cy="3785652"/>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Get everybody into a safe room, preferably with a window.</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Shut the door and put bedding etc around the bottom of the door to block out the smoke.</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Call 999.</a:t>
            </a:r>
          </a:p>
          <a:p>
            <a:pPr marL="342900" indent="-342900">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Only try and escape through a window if you have no other option, your escape route is blocked and you’re on the ground or first floor (under 3 meters in height). If you’re higher up wait to be rescued by Firefighters. </a:t>
            </a:r>
            <a:endParaRPr lang="en-GB" sz="2000" dirty="0">
              <a:solidFill>
                <a:srgbClr val="002060"/>
              </a:solidFill>
              <a:latin typeface="Arial" panose="020B0604020202020204" pitchFamily="34" charset="0"/>
              <a:cs typeface="Arial" panose="020B0604020202020204" pitchFamily="34" charset="0"/>
            </a:endParaRPr>
          </a:p>
        </p:txBody>
      </p:sp>
      <p:pic>
        <p:nvPicPr>
          <p:cNvPr id="4" name="Picture 3" descr="Four arrows pointing at a group of people, green stay safe sign">
            <a:extLst>
              <a:ext uri="{FF2B5EF4-FFF2-40B4-BE49-F238E27FC236}">
                <a16:creationId xmlns:a16="http://schemas.microsoft.com/office/drawing/2014/main" id="{70EA0ABE-7E52-E18B-40B6-9AAC7BA07F8F}"/>
              </a:ext>
            </a:extLst>
          </p:cNvPr>
          <p:cNvPicPr>
            <a:picLocks noChangeAspect="1"/>
          </p:cNvPicPr>
          <p:nvPr/>
        </p:nvPicPr>
        <p:blipFill rotWithShape="1">
          <a:blip r:embed="rId2"/>
          <a:srcRect l="7014" t="7537" r="7963" b="8157"/>
          <a:stretch/>
        </p:blipFill>
        <p:spPr>
          <a:xfrm>
            <a:off x="8644476" y="1862899"/>
            <a:ext cx="3133538" cy="3099009"/>
          </a:xfrm>
          <a:prstGeom prst="rect">
            <a:avLst/>
          </a:prstGeom>
        </p:spPr>
      </p:pic>
      <p:pic>
        <p:nvPicPr>
          <p:cNvPr id="5" name="Picture 4">
            <a:extLst>
              <a:ext uri="{FF2B5EF4-FFF2-40B4-BE49-F238E27FC236}">
                <a16:creationId xmlns:a16="http://schemas.microsoft.com/office/drawing/2014/main" id="{BAAF2CD5-E419-70C0-1838-5CE81E886B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1" y="5812013"/>
            <a:ext cx="12208042" cy="1073298"/>
          </a:xfrm>
          <a:prstGeom prst="rect">
            <a:avLst/>
          </a:prstGeom>
        </p:spPr>
      </p:pic>
    </p:spTree>
    <p:extLst>
      <p:ext uri="{BB962C8B-B14F-4D97-AF65-F5344CB8AC3E}">
        <p14:creationId xmlns:p14="http://schemas.microsoft.com/office/powerpoint/2010/main" val="7800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15888</TotalTime>
  <Words>637</Words>
  <Application>Microsoft Office PowerPoint</Application>
  <PresentationFormat>Widescreen</PresentationFormat>
  <Paragraphs>66</Paragraphs>
  <Slides>12</Slides>
  <Notes>5</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KS3 (Year 8) School Resources</vt:lpstr>
      <vt:lpstr>Hi, everyone! Today, we are going to talk about: </vt:lpstr>
      <vt:lpstr>What might start a fire in your home?</vt:lpstr>
      <vt:lpstr>What might start a fire in your home?</vt:lpstr>
      <vt:lpstr>Hazard spotting - See how many hazards you can spot!</vt:lpstr>
      <vt:lpstr>Smoke Detection</vt:lpstr>
      <vt:lpstr>Bedtime routine</vt:lpstr>
      <vt:lpstr>Escape Planning</vt:lpstr>
      <vt:lpstr>What to do if your escape is blocked</vt:lpstr>
      <vt:lpstr>How to escape from a block of flats</vt:lpstr>
      <vt:lpstr>Questions to recap…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Janine</dc:creator>
  <cp:lastModifiedBy>Alloway, Sammy</cp:lastModifiedBy>
  <cp:revision>41</cp:revision>
  <dcterms:created xsi:type="dcterms:W3CDTF">2022-02-03T09:40:05Z</dcterms:created>
  <dcterms:modified xsi:type="dcterms:W3CDTF">2022-08-10T11:13:27Z</dcterms:modified>
</cp:coreProperties>
</file>