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537" r:id="rId2"/>
    <p:sldId id="257" r:id="rId3"/>
    <p:sldId id="266" r:id="rId4"/>
    <p:sldId id="265" r:id="rId5"/>
    <p:sldId id="271" r:id="rId6"/>
    <p:sldId id="541" r:id="rId7"/>
    <p:sldId id="539" r:id="rId8"/>
    <p:sldId id="499" r:id="rId9"/>
    <p:sldId id="272" r:id="rId10"/>
    <p:sldId id="542" r:id="rId11"/>
    <p:sldId id="269" r:id="rId12"/>
    <p:sldId id="262" r:id="rId13"/>
    <p:sldId id="261" r:id="rId14"/>
    <p:sldId id="511" r:id="rId15"/>
    <p:sldId id="510" r:id="rId16"/>
    <p:sldId id="540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40E525-DB7B-40DB-91D4-BF709FBECFCD}" v="2086" dt="2022-08-10T11:12:58.0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1344" autoAdjust="0"/>
    <p:restoredTop sz="86385" autoAdjust="0"/>
  </p:normalViewPr>
  <p:slideViewPr>
    <p:cSldViewPr snapToGrid="0">
      <p:cViewPr varScale="1">
        <p:scale>
          <a:sx n="86" d="100"/>
          <a:sy n="86" d="100"/>
        </p:scale>
        <p:origin x="90" y="3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oway, Sammy" userId="0fb495f7-972c-4ec6-82ec-4cb0a01e5503" providerId="ADAL" clId="{9A40E525-DB7B-40DB-91D4-BF709FBECFCD}"/>
    <pc:docChg chg="custSel modSld">
      <pc:chgData name="Alloway, Sammy" userId="0fb495f7-972c-4ec6-82ec-4cb0a01e5503" providerId="ADAL" clId="{9A40E525-DB7B-40DB-91D4-BF709FBECFCD}" dt="2022-08-10T11:12:58.015" v="2154" actId="20577"/>
      <pc:docMkLst>
        <pc:docMk/>
      </pc:docMkLst>
      <pc:sldChg chg="modSp mod">
        <pc:chgData name="Alloway, Sammy" userId="0fb495f7-972c-4ec6-82ec-4cb0a01e5503" providerId="ADAL" clId="{9A40E525-DB7B-40DB-91D4-BF709FBECFCD}" dt="2022-08-10T10:23:29.397" v="1597" actId="113"/>
        <pc:sldMkLst>
          <pc:docMk/>
          <pc:sldMk cId="970889768" sldId="257"/>
        </pc:sldMkLst>
        <pc:spChg chg="mod">
          <ac:chgData name="Alloway, Sammy" userId="0fb495f7-972c-4ec6-82ec-4cb0a01e5503" providerId="ADAL" clId="{9A40E525-DB7B-40DB-91D4-BF709FBECFCD}" dt="2022-08-10T10:23:29.397" v="1597" actId="113"/>
          <ac:spMkLst>
            <pc:docMk/>
            <pc:sldMk cId="970889768" sldId="257"/>
            <ac:spMk id="72" creationId="{3196B278-BDD9-41B7-9D10-7514614AF1D5}"/>
          </ac:spMkLst>
        </pc:spChg>
        <pc:picChg chg="mod">
          <ac:chgData name="Alloway, Sammy" userId="0fb495f7-972c-4ec6-82ec-4cb0a01e5503" providerId="ADAL" clId="{9A40E525-DB7B-40DB-91D4-BF709FBECFCD}" dt="2022-08-03T09:40:40.082" v="94" actId="962"/>
          <ac:picMkLst>
            <pc:docMk/>
            <pc:sldMk cId="970889768" sldId="257"/>
            <ac:picMk id="3" creationId="{4D866EAD-B32C-31F7-5CEE-BF1FEBC121CB}"/>
          </ac:picMkLst>
        </pc:picChg>
        <pc:picChg chg="mod">
          <ac:chgData name="Alloway, Sammy" userId="0fb495f7-972c-4ec6-82ec-4cb0a01e5503" providerId="ADAL" clId="{9A40E525-DB7B-40DB-91D4-BF709FBECFCD}" dt="2022-08-10T10:17:29.874" v="1442" actId="1036"/>
          <ac:picMkLst>
            <pc:docMk/>
            <pc:sldMk cId="970889768" sldId="257"/>
            <ac:picMk id="8" creationId="{FAC8821B-E06B-7E0B-E3B8-CA9A3C9F7769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1:02:59.648" v="2020" actId="1076"/>
        <pc:sldMkLst>
          <pc:docMk/>
          <pc:sldMk cId="683986374" sldId="261"/>
        </pc:sldMkLst>
        <pc:spChg chg="add mod ord">
          <ac:chgData name="Alloway, Sammy" userId="0fb495f7-972c-4ec6-82ec-4cb0a01e5503" providerId="ADAL" clId="{9A40E525-DB7B-40DB-91D4-BF709FBECFCD}" dt="2022-08-10T11:02:59.648" v="2020" actId="1076"/>
          <ac:spMkLst>
            <pc:docMk/>
            <pc:sldMk cId="683986374" sldId="261"/>
            <ac:spMk id="2" creationId="{0DD9B37C-2472-77D5-DBB5-8912E90F6D0E}"/>
          </ac:spMkLst>
        </pc:spChg>
        <pc:spChg chg="del mod">
          <ac:chgData name="Alloway, Sammy" userId="0fb495f7-972c-4ec6-82ec-4cb0a01e5503" providerId="ADAL" clId="{9A40E525-DB7B-40DB-91D4-BF709FBECFCD}" dt="2022-08-10T11:02:41.662" v="2013" actId="478"/>
          <ac:spMkLst>
            <pc:docMk/>
            <pc:sldMk cId="683986374" sldId="261"/>
            <ac:spMk id="4" creationId="{169BE9F4-BE00-FB5B-7559-1FD7637A6DEC}"/>
          </ac:spMkLst>
        </pc:spChg>
        <pc:picChg chg="mod">
          <ac:chgData name="Alloway, Sammy" userId="0fb495f7-972c-4ec6-82ec-4cb0a01e5503" providerId="ADAL" clId="{9A40E525-DB7B-40DB-91D4-BF709FBECFCD}" dt="2022-08-10T10:18:01.970" v="1454" actId="1036"/>
          <ac:picMkLst>
            <pc:docMk/>
            <pc:sldMk cId="683986374" sldId="261"/>
            <ac:picMk id="6" creationId="{E24C9906-94CA-67E9-95F8-1F863BA866E8}"/>
          </ac:picMkLst>
        </pc:picChg>
        <pc:picChg chg="mod">
          <ac:chgData name="Alloway, Sammy" userId="0fb495f7-972c-4ec6-82ec-4cb0a01e5503" providerId="ADAL" clId="{9A40E525-DB7B-40DB-91D4-BF709FBECFCD}" dt="2022-08-03T10:20:58.239" v="1092" actId="962"/>
          <ac:picMkLst>
            <pc:docMk/>
            <pc:sldMk cId="683986374" sldId="261"/>
            <ac:picMk id="7" creationId="{5CEDFBAA-0399-92CC-C606-748D8DE182FC}"/>
          </ac:picMkLst>
        </pc:picChg>
      </pc:sldChg>
      <pc:sldChg chg="modSp mod">
        <pc:chgData name="Alloway, Sammy" userId="0fb495f7-972c-4ec6-82ec-4cb0a01e5503" providerId="ADAL" clId="{9A40E525-DB7B-40DB-91D4-BF709FBECFCD}" dt="2022-08-10T11:00:33.657" v="2006" actId="20577"/>
        <pc:sldMkLst>
          <pc:docMk/>
          <pc:sldMk cId="3388967359" sldId="262"/>
        </pc:sldMkLst>
        <pc:spChg chg="mod">
          <ac:chgData name="Alloway, Sammy" userId="0fb495f7-972c-4ec6-82ec-4cb0a01e5503" providerId="ADAL" clId="{9A40E525-DB7B-40DB-91D4-BF709FBECFCD}" dt="2022-08-10T11:00:12.200" v="2004" actId="1076"/>
          <ac:spMkLst>
            <pc:docMk/>
            <pc:sldMk cId="3388967359" sldId="262"/>
            <ac:spMk id="5" creationId="{2641D72D-65A4-DB94-DA54-FDE4462CAC52}"/>
          </ac:spMkLst>
        </pc:spChg>
        <pc:spChg chg="mod">
          <ac:chgData name="Alloway, Sammy" userId="0fb495f7-972c-4ec6-82ec-4cb0a01e5503" providerId="ADAL" clId="{9A40E525-DB7B-40DB-91D4-BF709FBECFCD}" dt="2022-08-10T11:00:33.657" v="2006" actId="20577"/>
          <ac:spMkLst>
            <pc:docMk/>
            <pc:sldMk cId="3388967359" sldId="262"/>
            <ac:spMk id="16" creationId="{6AFB6ED4-7C21-7C1A-6975-845C34CACEE0}"/>
          </ac:spMkLst>
        </pc:spChg>
        <pc:picChg chg="mod">
          <ac:chgData name="Alloway, Sammy" userId="0fb495f7-972c-4ec6-82ec-4cb0a01e5503" providerId="ADAL" clId="{9A40E525-DB7B-40DB-91D4-BF709FBECFCD}" dt="2022-08-03T10:20:49.738" v="1080" actId="962"/>
          <ac:picMkLst>
            <pc:docMk/>
            <pc:sldMk cId="3388967359" sldId="262"/>
            <ac:picMk id="3" creationId="{A1B7B062-0BA0-4A62-4F8D-16F12D5DE6EF}"/>
          </ac:picMkLst>
        </pc:picChg>
        <pc:picChg chg="mod">
          <ac:chgData name="Alloway, Sammy" userId="0fb495f7-972c-4ec6-82ec-4cb0a01e5503" providerId="ADAL" clId="{9A40E525-DB7B-40DB-91D4-BF709FBECFCD}" dt="2022-08-10T10:17:59.407" v="1453" actId="1036"/>
          <ac:picMkLst>
            <pc:docMk/>
            <pc:sldMk cId="3388967359" sldId="262"/>
            <ac:picMk id="6" creationId="{AF8BF2FF-A65F-89F8-2A45-E867BDD5FB5B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0:24:26.295" v="1606" actId="1076"/>
        <pc:sldMkLst>
          <pc:docMk/>
          <pc:sldMk cId="4069181767" sldId="265"/>
        </pc:sldMkLst>
        <pc:spChg chg="add mod ord">
          <ac:chgData name="Alloway, Sammy" userId="0fb495f7-972c-4ec6-82ec-4cb0a01e5503" providerId="ADAL" clId="{9A40E525-DB7B-40DB-91D4-BF709FBECFCD}" dt="2022-08-10T10:24:26.295" v="1606" actId="1076"/>
          <ac:spMkLst>
            <pc:docMk/>
            <pc:sldMk cId="4069181767" sldId="265"/>
            <ac:spMk id="2" creationId="{6DCD846B-E40F-F29C-D2FC-C9A9D6CC4485}"/>
          </ac:spMkLst>
        </pc:spChg>
        <pc:graphicFrameChg chg="del mod">
          <ac:chgData name="Alloway, Sammy" userId="0fb495f7-972c-4ec6-82ec-4cb0a01e5503" providerId="ADAL" clId="{9A40E525-DB7B-40DB-91D4-BF709FBECFCD}" dt="2022-08-10T10:23:07.528" v="1594" actId="478"/>
          <ac:graphicFrameMkLst>
            <pc:docMk/>
            <pc:sldMk cId="4069181767" sldId="265"/>
            <ac:graphicFrameMk id="9" creationId="{D57F474A-4A3F-45F8-9AA9-D61AD4E19FDA}"/>
          </ac:graphicFrameMkLst>
        </pc:graphicFrameChg>
        <pc:picChg chg="mod">
          <ac:chgData name="Alloway, Sammy" userId="0fb495f7-972c-4ec6-82ec-4cb0a01e5503" providerId="ADAL" clId="{9A40E525-DB7B-40DB-91D4-BF709FBECFCD}" dt="2022-08-03T09:42:34.245" v="402" actId="962"/>
          <ac:picMkLst>
            <pc:docMk/>
            <pc:sldMk cId="4069181767" sldId="265"/>
            <ac:picMk id="3" creationId="{2177FFC0-E611-4A72-9B4C-6B461BF68D55}"/>
          </ac:picMkLst>
        </pc:picChg>
        <pc:picChg chg="mod">
          <ac:chgData name="Alloway, Sammy" userId="0fb495f7-972c-4ec6-82ec-4cb0a01e5503" providerId="ADAL" clId="{9A40E525-DB7B-40DB-91D4-BF709FBECFCD}" dt="2022-08-10T10:17:34.867" v="1444" actId="1036"/>
          <ac:picMkLst>
            <pc:docMk/>
            <pc:sldMk cId="4069181767" sldId="265"/>
            <ac:picMk id="11" creationId="{84808303-3984-4FBF-4C9D-84DC0967BA16}"/>
          </ac:picMkLst>
        </pc:picChg>
        <pc:picChg chg="mod">
          <ac:chgData name="Alloway, Sammy" userId="0fb495f7-972c-4ec6-82ec-4cb0a01e5503" providerId="ADAL" clId="{9A40E525-DB7B-40DB-91D4-BF709FBECFCD}" dt="2022-08-03T09:42:45.412" v="418" actId="962"/>
          <ac:picMkLst>
            <pc:docMk/>
            <pc:sldMk cId="4069181767" sldId="265"/>
            <ac:picMk id="12" creationId="{9787BBAC-85C5-62A6-E0FF-E3687147CAB0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0:23:56.713" v="1601" actId="1035"/>
        <pc:sldMkLst>
          <pc:docMk/>
          <pc:sldMk cId="3329026924" sldId="266"/>
        </pc:sldMkLst>
        <pc:spChg chg="add mod ord">
          <ac:chgData name="Alloway, Sammy" userId="0fb495f7-972c-4ec6-82ec-4cb0a01e5503" providerId="ADAL" clId="{9A40E525-DB7B-40DB-91D4-BF709FBECFCD}" dt="2022-08-10T10:23:56.713" v="1601" actId="1035"/>
          <ac:spMkLst>
            <pc:docMk/>
            <pc:sldMk cId="3329026924" sldId="266"/>
            <ac:spMk id="2" creationId="{06450922-A584-0FB9-8CB3-5FC0466ED9EF}"/>
          </ac:spMkLst>
        </pc:spChg>
        <pc:spChg chg="del mod">
          <ac:chgData name="Alloway, Sammy" userId="0fb495f7-972c-4ec6-82ec-4cb0a01e5503" providerId="ADAL" clId="{9A40E525-DB7B-40DB-91D4-BF709FBECFCD}" dt="2022-08-08T11:48:51.959" v="1435" actId="478"/>
          <ac:spMkLst>
            <pc:docMk/>
            <pc:sldMk cId="3329026924" sldId="266"/>
            <ac:spMk id="13" creationId="{3196B278-BDD9-41B7-9D10-7514614AF1D5}"/>
          </ac:spMkLst>
        </pc:spChg>
        <pc:picChg chg="mod">
          <ac:chgData name="Alloway, Sammy" userId="0fb495f7-972c-4ec6-82ec-4cb0a01e5503" providerId="ADAL" clId="{9A40E525-DB7B-40DB-91D4-BF709FBECFCD}" dt="2022-08-03T09:41:22.727" v="218" actId="962"/>
          <ac:picMkLst>
            <pc:docMk/>
            <pc:sldMk cId="3329026924" sldId="266"/>
            <ac:picMk id="3" creationId="{CA77A681-34BA-569A-96AA-9D8930FD7C7D}"/>
          </ac:picMkLst>
        </pc:picChg>
        <pc:picChg chg="mod">
          <ac:chgData name="Alloway, Sammy" userId="0fb495f7-972c-4ec6-82ec-4cb0a01e5503" providerId="ADAL" clId="{9A40E525-DB7B-40DB-91D4-BF709FBECFCD}" dt="2022-08-10T10:17:33.145" v="1443" actId="1036"/>
          <ac:picMkLst>
            <pc:docMk/>
            <pc:sldMk cId="3329026924" sldId="266"/>
            <ac:picMk id="10" creationId="{F01F0D0C-DF4C-A3DC-6FBD-AB65B2C0CB56}"/>
          </ac:picMkLst>
        </pc:picChg>
      </pc:sldChg>
      <pc:sldChg chg="modSp mod">
        <pc:chgData name="Alloway, Sammy" userId="0fb495f7-972c-4ec6-82ec-4cb0a01e5503" providerId="ADAL" clId="{9A40E525-DB7B-40DB-91D4-BF709FBECFCD}" dt="2022-08-10T11:01:28.079" v="2008" actId="27636"/>
        <pc:sldMkLst>
          <pc:docMk/>
          <pc:sldMk cId="4239198274" sldId="269"/>
        </pc:sldMkLst>
        <pc:spChg chg="mod">
          <ac:chgData name="Alloway, Sammy" userId="0fb495f7-972c-4ec6-82ec-4cb0a01e5503" providerId="ADAL" clId="{9A40E525-DB7B-40DB-91D4-BF709FBECFCD}" dt="2022-08-10T10:58:16.216" v="1976" actId="14100"/>
          <ac:spMkLst>
            <pc:docMk/>
            <pc:sldMk cId="4239198274" sldId="269"/>
            <ac:spMk id="2" creationId="{8C5CE79C-34BD-29F4-9997-EBBD8C6DAA31}"/>
          </ac:spMkLst>
        </pc:spChg>
        <pc:spChg chg="mod">
          <ac:chgData name="Alloway, Sammy" userId="0fb495f7-972c-4ec6-82ec-4cb0a01e5503" providerId="ADAL" clId="{9A40E525-DB7B-40DB-91D4-BF709FBECFCD}" dt="2022-08-10T11:01:28.079" v="2008" actId="27636"/>
          <ac:spMkLst>
            <pc:docMk/>
            <pc:sldMk cId="4239198274" sldId="269"/>
            <ac:spMk id="3" creationId="{512972ED-EA11-8900-4AED-DC2E49B78720}"/>
          </ac:spMkLst>
        </pc:spChg>
        <pc:picChg chg="mod">
          <ac:chgData name="Alloway, Sammy" userId="0fb495f7-972c-4ec6-82ec-4cb0a01e5503" providerId="ADAL" clId="{9A40E525-DB7B-40DB-91D4-BF709FBECFCD}" dt="2022-08-10T10:17:57.697" v="1452" actId="1036"/>
          <ac:picMkLst>
            <pc:docMk/>
            <pc:sldMk cId="4239198274" sldId="269"/>
            <ac:picMk id="6" creationId="{1C21ED8D-A29A-7643-4634-3212900D0E16}"/>
          </ac:picMkLst>
        </pc:picChg>
        <pc:picChg chg="mod">
          <ac:chgData name="Alloway, Sammy" userId="0fb495f7-972c-4ec6-82ec-4cb0a01e5503" providerId="ADAL" clId="{9A40E525-DB7B-40DB-91D4-BF709FBECFCD}" dt="2022-08-10T10:17:56.382" v="1451" actId="1036"/>
          <ac:picMkLst>
            <pc:docMk/>
            <pc:sldMk cId="4239198274" sldId="269"/>
            <ac:picMk id="1028" creationId="{7A330C35-8FB9-DAB5-02DD-FA7FF7CDB34F}"/>
          </ac:picMkLst>
        </pc:picChg>
      </pc:sldChg>
      <pc:sldChg chg="addSp modSp mod modClrScheme chgLayout">
        <pc:chgData name="Alloway, Sammy" userId="0fb495f7-972c-4ec6-82ec-4cb0a01e5503" providerId="ADAL" clId="{9A40E525-DB7B-40DB-91D4-BF709FBECFCD}" dt="2022-08-10T11:10:06.533" v="2150" actId="1036"/>
        <pc:sldMkLst>
          <pc:docMk/>
          <pc:sldMk cId="3471647535" sldId="270"/>
        </pc:sldMkLst>
        <pc:spChg chg="mod ord">
          <ac:chgData name="Alloway, Sammy" userId="0fb495f7-972c-4ec6-82ec-4cb0a01e5503" providerId="ADAL" clId="{9A40E525-DB7B-40DB-91D4-BF709FBECFCD}" dt="2022-08-10T11:09:59.475" v="2142" actId="1036"/>
          <ac:spMkLst>
            <pc:docMk/>
            <pc:sldMk cId="3471647535" sldId="270"/>
            <ac:spMk id="2" creationId="{C15DA91C-47CE-D0B7-CCA5-13320EB61A1E}"/>
          </ac:spMkLst>
        </pc:spChg>
        <pc:spChg chg="add mod ord">
          <ac:chgData name="Alloway, Sammy" userId="0fb495f7-972c-4ec6-82ec-4cb0a01e5503" providerId="ADAL" clId="{9A40E525-DB7B-40DB-91D4-BF709FBECFCD}" dt="2022-08-10T11:10:06.533" v="2150" actId="1036"/>
          <ac:spMkLst>
            <pc:docMk/>
            <pc:sldMk cId="3471647535" sldId="270"/>
            <ac:spMk id="3" creationId="{AA4AB644-B392-12AD-6809-CAFB32203B1A}"/>
          </ac:spMkLst>
        </pc:spChg>
        <pc:picChg chg="mod">
          <ac:chgData name="Alloway, Sammy" userId="0fb495f7-972c-4ec6-82ec-4cb0a01e5503" providerId="ADAL" clId="{9A40E525-DB7B-40DB-91D4-BF709FBECFCD}" dt="2022-08-10T10:18:13.874" v="1456" actId="1036"/>
          <ac:picMkLst>
            <pc:docMk/>
            <pc:sldMk cId="3471647535" sldId="270"/>
            <ac:picMk id="8" creationId="{A4BA04E3-337B-77B8-5E61-C42738A03D3B}"/>
          </ac:picMkLst>
        </pc:picChg>
        <pc:picChg chg="mod">
          <ac:chgData name="Alloway, Sammy" userId="0fb495f7-972c-4ec6-82ec-4cb0a01e5503" providerId="ADAL" clId="{9A40E525-DB7B-40DB-91D4-BF709FBECFCD}" dt="2022-08-03T10:56:19.149" v="1418" actId="962"/>
          <ac:picMkLst>
            <pc:docMk/>
            <pc:sldMk cId="3471647535" sldId="270"/>
            <ac:picMk id="12" creationId="{634D2E06-CBBF-CDF3-911E-8CBF7C4A56C3}"/>
          </ac:picMkLst>
        </pc:picChg>
      </pc:sldChg>
      <pc:sldChg chg="addSp delSp modSp mod modClrScheme chgLayout modNotesTx">
        <pc:chgData name="Alloway, Sammy" userId="0fb495f7-972c-4ec6-82ec-4cb0a01e5503" providerId="ADAL" clId="{9A40E525-DB7B-40DB-91D4-BF709FBECFCD}" dt="2022-08-10T10:26:01.983" v="1644" actId="166"/>
        <pc:sldMkLst>
          <pc:docMk/>
          <pc:sldMk cId="3845879912" sldId="271"/>
        </pc:sldMkLst>
        <pc:spChg chg="del mod ord">
          <ac:chgData name="Alloway, Sammy" userId="0fb495f7-972c-4ec6-82ec-4cb0a01e5503" providerId="ADAL" clId="{9A40E525-DB7B-40DB-91D4-BF709FBECFCD}" dt="2022-08-10T10:25:07.154" v="1607" actId="700"/>
          <ac:spMkLst>
            <pc:docMk/>
            <pc:sldMk cId="3845879912" sldId="271"/>
            <ac:spMk id="2" creationId="{26C1AFA0-731F-429A-9C9C-79087D8BCC9F}"/>
          </ac:spMkLst>
        </pc:spChg>
        <pc:spChg chg="add mod ord">
          <ac:chgData name="Alloway, Sammy" userId="0fb495f7-972c-4ec6-82ec-4cb0a01e5503" providerId="ADAL" clId="{9A40E525-DB7B-40DB-91D4-BF709FBECFCD}" dt="2022-08-10T10:25:54.574" v="1642" actId="1076"/>
          <ac:spMkLst>
            <pc:docMk/>
            <pc:sldMk cId="3845879912" sldId="271"/>
            <ac:spMk id="3" creationId="{BAE1D655-5E77-484A-740E-5046A4296C94}"/>
          </ac:spMkLst>
        </pc:spChg>
        <pc:picChg chg="mod ord">
          <ac:chgData name="Alloway, Sammy" userId="0fb495f7-972c-4ec6-82ec-4cb0a01e5503" providerId="ADAL" clId="{9A40E525-DB7B-40DB-91D4-BF709FBECFCD}" dt="2022-08-10T10:26:01.983" v="1644" actId="166"/>
          <ac:picMkLst>
            <pc:docMk/>
            <pc:sldMk cId="3845879912" sldId="271"/>
            <ac:picMk id="7" creationId="{407D27AE-51C7-4254-9854-04D05461DD65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0:54:26.101" v="1903" actId="166"/>
        <pc:sldMkLst>
          <pc:docMk/>
          <pc:sldMk cId="2178025457" sldId="272"/>
        </pc:sldMkLst>
        <pc:spChg chg="del mod ord">
          <ac:chgData name="Alloway, Sammy" userId="0fb495f7-972c-4ec6-82ec-4cb0a01e5503" providerId="ADAL" clId="{9A40E525-DB7B-40DB-91D4-BF709FBECFCD}" dt="2022-08-10T10:53:39.750" v="1865" actId="700"/>
          <ac:spMkLst>
            <pc:docMk/>
            <pc:sldMk cId="2178025457" sldId="272"/>
            <ac:spMk id="2" creationId="{134E91CF-C547-4AFF-8B1E-38B25C73B6CB}"/>
          </ac:spMkLst>
        </pc:spChg>
        <pc:spChg chg="add mod ord">
          <ac:chgData name="Alloway, Sammy" userId="0fb495f7-972c-4ec6-82ec-4cb0a01e5503" providerId="ADAL" clId="{9A40E525-DB7B-40DB-91D4-BF709FBECFCD}" dt="2022-08-10T10:54:19.995" v="1901" actId="167"/>
          <ac:spMkLst>
            <pc:docMk/>
            <pc:sldMk cId="2178025457" sldId="272"/>
            <ac:spMk id="3" creationId="{015C9FC8-6EAF-E5F7-EF12-86D007A007EA}"/>
          </ac:spMkLst>
        </pc:spChg>
        <pc:picChg chg="mod ord">
          <ac:chgData name="Alloway, Sammy" userId="0fb495f7-972c-4ec6-82ec-4cb0a01e5503" providerId="ADAL" clId="{9A40E525-DB7B-40DB-91D4-BF709FBECFCD}" dt="2022-08-10T10:54:26.101" v="1903" actId="166"/>
          <ac:picMkLst>
            <pc:docMk/>
            <pc:sldMk cId="2178025457" sldId="272"/>
            <ac:picMk id="4" creationId="{21CB9CF3-B0DF-4312-AA85-26B970EA0ADC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0:39:51.910" v="1744" actId="1076"/>
        <pc:sldMkLst>
          <pc:docMk/>
          <pc:sldMk cId="3368596731" sldId="499"/>
        </pc:sldMkLst>
        <pc:spChg chg="add mod ord">
          <ac:chgData name="Alloway, Sammy" userId="0fb495f7-972c-4ec6-82ec-4cb0a01e5503" providerId="ADAL" clId="{9A40E525-DB7B-40DB-91D4-BF709FBECFCD}" dt="2022-08-10T10:39:51.910" v="1744" actId="1076"/>
          <ac:spMkLst>
            <pc:docMk/>
            <pc:sldMk cId="3368596731" sldId="499"/>
            <ac:spMk id="2" creationId="{16E8A4D3-0451-B963-F080-8FE76D1476B1}"/>
          </ac:spMkLst>
        </pc:spChg>
        <pc:spChg chg="del">
          <ac:chgData name="Alloway, Sammy" userId="0fb495f7-972c-4ec6-82ec-4cb0a01e5503" providerId="ADAL" clId="{9A40E525-DB7B-40DB-91D4-BF709FBECFCD}" dt="2022-08-10T10:39:34.351" v="1741" actId="478"/>
          <ac:spMkLst>
            <pc:docMk/>
            <pc:sldMk cId="3368596731" sldId="499"/>
            <ac:spMk id="5" creationId="{7CD9DF68-01CF-C91F-AF75-28072F251EB4}"/>
          </ac:spMkLst>
        </pc:spChg>
        <pc:spChg chg="mod">
          <ac:chgData name="Alloway, Sammy" userId="0fb495f7-972c-4ec6-82ec-4cb0a01e5503" providerId="ADAL" clId="{9A40E525-DB7B-40DB-91D4-BF709FBECFCD}" dt="2022-08-03T09:45:08.194" v="636" actId="962"/>
          <ac:spMkLst>
            <pc:docMk/>
            <pc:sldMk cId="3368596731" sldId="499"/>
            <ac:spMk id="6" creationId="{30E404F2-1A33-0961-7E74-F6C77886FAFA}"/>
          </ac:spMkLst>
        </pc:spChg>
        <pc:spChg chg="mod">
          <ac:chgData name="Alloway, Sammy" userId="0fb495f7-972c-4ec6-82ec-4cb0a01e5503" providerId="ADAL" clId="{9A40E525-DB7B-40DB-91D4-BF709FBECFCD}" dt="2022-08-03T09:45:12.813" v="646" actId="962"/>
          <ac:spMkLst>
            <pc:docMk/>
            <pc:sldMk cId="3368596731" sldId="499"/>
            <ac:spMk id="7" creationId="{073B3395-6BA5-970B-C409-3536C007A9AE}"/>
          </ac:spMkLst>
        </pc:spChg>
        <pc:spChg chg="mod">
          <ac:chgData name="Alloway, Sammy" userId="0fb495f7-972c-4ec6-82ec-4cb0a01e5503" providerId="ADAL" clId="{9A40E525-DB7B-40DB-91D4-BF709FBECFCD}" dt="2022-08-03T09:45:17.945" v="656" actId="962"/>
          <ac:spMkLst>
            <pc:docMk/>
            <pc:sldMk cId="3368596731" sldId="499"/>
            <ac:spMk id="8" creationId="{71609731-A7C1-E1B4-EAC1-9B0513CBAD85}"/>
          </ac:spMkLst>
        </pc:spChg>
        <pc:picChg chg="mod">
          <ac:chgData name="Alloway, Sammy" userId="0fb495f7-972c-4ec6-82ec-4cb0a01e5503" providerId="ADAL" clId="{9A40E525-DB7B-40DB-91D4-BF709FBECFCD}" dt="2022-08-03T09:37:40.188" v="8" actId="962"/>
          <ac:picMkLst>
            <pc:docMk/>
            <pc:sldMk cId="3368596731" sldId="499"/>
            <ac:picMk id="12" creationId="{D6C7F34F-949A-9A95-D2F3-A9606AF7EDF5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1:05:49.680" v="2065" actId="1076"/>
        <pc:sldMkLst>
          <pc:docMk/>
          <pc:sldMk cId="45612439" sldId="510"/>
        </pc:sldMkLst>
        <pc:spChg chg="add mod ord">
          <ac:chgData name="Alloway, Sammy" userId="0fb495f7-972c-4ec6-82ec-4cb0a01e5503" providerId="ADAL" clId="{9A40E525-DB7B-40DB-91D4-BF709FBECFCD}" dt="2022-08-10T11:05:49.680" v="2065" actId="1076"/>
          <ac:spMkLst>
            <pc:docMk/>
            <pc:sldMk cId="45612439" sldId="510"/>
            <ac:spMk id="2" creationId="{DC1E30AE-BADE-2A39-AC30-236732FD15EC}"/>
          </ac:spMkLst>
        </pc:spChg>
        <pc:spChg chg="del">
          <ac:chgData name="Alloway, Sammy" userId="0fb495f7-972c-4ec6-82ec-4cb0a01e5503" providerId="ADAL" clId="{9A40E525-DB7B-40DB-91D4-BF709FBECFCD}" dt="2022-08-03T10:58:05.980" v="1419" actId="478"/>
          <ac:spMkLst>
            <pc:docMk/>
            <pc:sldMk cId="45612439" sldId="510"/>
            <ac:spMk id="3" creationId="{C0EC63A6-3F7C-56DE-6C24-F2607BE1C266}"/>
          </ac:spMkLst>
        </pc:spChg>
        <pc:spChg chg="del">
          <ac:chgData name="Alloway, Sammy" userId="0fb495f7-972c-4ec6-82ec-4cb0a01e5503" providerId="ADAL" clId="{9A40E525-DB7B-40DB-91D4-BF709FBECFCD}" dt="2022-08-10T11:05:38.176" v="2062" actId="478"/>
          <ac:spMkLst>
            <pc:docMk/>
            <pc:sldMk cId="45612439" sldId="510"/>
            <ac:spMk id="5" creationId="{E072F0CC-DB83-2E68-3247-7E5D06C233E9}"/>
          </ac:spMkLst>
        </pc:spChg>
        <pc:picChg chg="mod">
          <ac:chgData name="Alloway, Sammy" userId="0fb495f7-972c-4ec6-82ec-4cb0a01e5503" providerId="ADAL" clId="{9A40E525-DB7B-40DB-91D4-BF709FBECFCD}" dt="2022-08-03T10:53:55.530" v="1288" actId="962"/>
          <ac:picMkLst>
            <pc:docMk/>
            <pc:sldMk cId="45612439" sldId="510"/>
            <ac:picMk id="6" creationId="{3D201E07-71A2-8F99-08B2-7C45BF8A3C79}"/>
          </ac:picMkLst>
        </pc:picChg>
        <pc:picChg chg="mod">
          <ac:chgData name="Alloway, Sammy" userId="0fb495f7-972c-4ec6-82ec-4cb0a01e5503" providerId="ADAL" clId="{9A40E525-DB7B-40DB-91D4-BF709FBECFCD}" dt="2022-08-03T09:38:09.699" v="14" actId="962"/>
          <ac:picMkLst>
            <pc:docMk/>
            <pc:sldMk cId="45612439" sldId="510"/>
            <ac:picMk id="7" creationId="{2F7DB072-D93B-96CF-D23A-CD5541DA1975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1:04:34.515" v="2055" actId="1036"/>
        <pc:sldMkLst>
          <pc:docMk/>
          <pc:sldMk cId="69595051" sldId="511"/>
        </pc:sldMkLst>
        <pc:spChg chg="add mod ord">
          <ac:chgData name="Alloway, Sammy" userId="0fb495f7-972c-4ec6-82ec-4cb0a01e5503" providerId="ADAL" clId="{9A40E525-DB7B-40DB-91D4-BF709FBECFCD}" dt="2022-08-10T11:04:34.515" v="2055" actId="1036"/>
          <ac:spMkLst>
            <pc:docMk/>
            <pc:sldMk cId="69595051" sldId="511"/>
            <ac:spMk id="2" creationId="{894B7FF3-AD7E-B19B-7A72-8FD555C37025}"/>
          </ac:spMkLst>
        </pc:spChg>
        <pc:spChg chg="mod">
          <ac:chgData name="Alloway, Sammy" userId="0fb495f7-972c-4ec6-82ec-4cb0a01e5503" providerId="ADAL" clId="{9A40E525-DB7B-40DB-91D4-BF709FBECFCD}" dt="2022-08-10T11:04:29.842" v="2053" actId="1036"/>
          <ac:spMkLst>
            <pc:docMk/>
            <pc:sldMk cId="69595051" sldId="511"/>
            <ac:spMk id="3" creationId="{BD901E11-5E6C-1AE1-901B-5693F4B8C4FB}"/>
          </ac:spMkLst>
        </pc:spChg>
        <pc:spChg chg="add del mod ord">
          <ac:chgData name="Alloway, Sammy" userId="0fb495f7-972c-4ec6-82ec-4cb0a01e5503" providerId="ADAL" clId="{9A40E525-DB7B-40DB-91D4-BF709FBECFCD}" dt="2022-08-10T11:03:35.985" v="2028" actId="478"/>
          <ac:spMkLst>
            <pc:docMk/>
            <pc:sldMk cId="69595051" sldId="511"/>
            <ac:spMk id="4" creationId="{94FD7A6C-CB07-C093-69D3-5E2749F90A78}"/>
          </ac:spMkLst>
        </pc:spChg>
        <pc:spChg chg="del mod">
          <ac:chgData name="Alloway, Sammy" userId="0fb495f7-972c-4ec6-82ec-4cb0a01e5503" providerId="ADAL" clId="{9A40E525-DB7B-40DB-91D4-BF709FBECFCD}" dt="2022-08-10T11:03:49.848" v="2032" actId="478"/>
          <ac:spMkLst>
            <pc:docMk/>
            <pc:sldMk cId="69595051" sldId="511"/>
            <ac:spMk id="5" creationId="{8A84CCE8-B8C5-9852-6C6E-BD8C558CF88A}"/>
          </ac:spMkLst>
        </pc:spChg>
        <pc:picChg chg="mod">
          <ac:chgData name="Alloway, Sammy" userId="0fb495f7-972c-4ec6-82ec-4cb0a01e5503" providerId="ADAL" clId="{9A40E525-DB7B-40DB-91D4-BF709FBECFCD}" dt="2022-08-03T09:38:05.522" v="13" actId="962"/>
          <ac:picMkLst>
            <pc:docMk/>
            <pc:sldMk cId="69595051" sldId="511"/>
            <ac:picMk id="6" creationId="{DC317F43-4A1E-2C3D-84D2-55126DD38AC4}"/>
          </ac:picMkLst>
        </pc:picChg>
        <pc:picChg chg="mod">
          <ac:chgData name="Alloway, Sammy" userId="0fb495f7-972c-4ec6-82ec-4cb0a01e5503" providerId="ADAL" clId="{9A40E525-DB7B-40DB-91D4-BF709FBECFCD}" dt="2022-08-03T10:26:52.548" v="1132" actId="962"/>
          <ac:picMkLst>
            <pc:docMk/>
            <pc:sldMk cId="69595051" sldId="511"/>
            <ac:picMk id="7" creationId="{7278936C-5419-6CC5-87CB-197205BB4E3D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1:12:58.015" v="2154" actId="20577"/>
        <pc:sldMkLst>
          <pc:docMk/>
          <pc:sldMk cId="2084972677" sldId="537"/>
        </pc:sldMkLst>
        <pc:spChg chg="add mod ord">
          <ac:chgData name="Alloway, Sammy" userId="0fb495f7-972c-4ec6-82ec-4cb0a01e5503" providerId="ADAL" clId="{9A40E525-DB7B-40DB-91D4-BF709FBECFCD}" dt="2022-08-10T11:12:58.015" v="2154" actId="20577"/>
          <ac:spMkLst>
            <pc:docMk/>
            <pc:sldMk cId="2084972677" sldId="537"/>
            <ac:spMk id="2" creationId="{2D33114A-EA2E-8E0E-4987-918EBD97D66C}"/>
          </ac:spMkLst>
        </pc:spChg>
        <pc:spChg chg="del mod">
          <ac:chgData name="Alloway, Sammy" userId="0fb495f7-972c-4ec6-82ec-4cb0a01e5503" providerId="ADAL" clId="{9A40E525-DB7B-40DB-91D4-BF709FBECFCD}" dt="2022-08-08T11:47:23.974" v="1425" actId="478"/>
          <ac:spMkLst>
            <pc:docMk/>
            <pc:sldMk cId="2084972677" sldId="537"/>
            <ac:spMk id="5" creationId="{3B45F2F4-CC44-BFD0-F9EA-6FD430D5133B}"/>
          </ac:spMkLst>
        </pc:spChg>
        <pc:picChg chg="mod">
          <ac:chgData name="Alloway, Sammy" userId="0fb495f7-972c-4ec6-82ec-4cb0a01e5503" providerId="ADAL" clId="{9A40E525-DB7B-40DB-91D4-BF709FBECFCD}" dt="2022-08-10T10:17:25.914" v="1441" actId="1036"/>
          <ac:picMkLst>
            <pc:docMk/>
            <pc:sldMk cId="2084972677" sldId="537"/>
            <ac:picMk id="3" creationId="{D019C6AD-15F4-4C1E-426C-D58958CB28EF}"/>
          </ac:picMkLst>
        </pc:picChg>
        <pc:picChg chg="mod">
          <ac:chgData name="Alloway, Sammy" userId="0fb495f7-972c-4ec6-82ec-4cb0a01e5503" providerId="ADAL" clId="{9A40E525-DB7B-40DB-91D4-BF709FBECFCD}" dt="2022-08-03T09:39:02.507" v="17" actId="962"/>
          <ac:picMkLst>
            <pc:docMk/>
            <pc:sldMk cId="2084972677" sldId="537"/>
            <ac:picMk id="4" creationId="{4BA10EBA-0105-E0D5-FE0F-C1D23BD0D8F7}"/>
          </ac:picMkLst>
        </pc:picChg>
      </pc:sldChg>
      <pc:sldChg chg="addSp delSp modSp mod modClrScheme chgLayout">
        <pc:chgData name="Alloway, Sammy" userId="0fb495f7-972c-4ec6-82ec-4cb0a01e5503" providerId="ADAL" clId="{9A40E525-DB7B-40DB-91D4-BF709FBECFCD}" dt="2022-08-10T10:34:16.878" v="1674" actId="20577"/>
        <pc:sldMkLst>
          <pc:docMk/>
          <pc:sldMk cId="4013786905" sldId="539"/>
        </pc:sldMkLst>
        <pc:spChg chg="add del mod ord">
          <ac:chgData name="Alloway, Sammy" userId="0fb495f7-972c-4ec6-82ec-4cb0a01e5503" providerId="ADAL" clId="{9A40E525-DB7B-40DB-91D4-BF709FBECFCD}" dt="2022-08-10T10:32:45.513" v="1649" actId="700"/>
          <ac:spMkLst>
            <pc:docMk/>
            <pc:sldMk cId="4013786905" sldId="539"/>
            <ac:spMk id="2" creationId="{F730A365-FDD6-37F6-8D49-6329782D7E7E}"/>
          </ac:spMkLst>
        </pc:spChg>
        <pc:spChg chg="add mod ord">
          <ac:chgData name="Alloway, Sammy" userId="0fb495f7-972c-4ec6-82ec-4cb0a01e5503" providerId="ADAL" clId="{9A40E525-DB7B-40DB-91D4-BF709FBECFCD}" dt="2022-08-10T10:34:11.574" v="1672" actId="14100"/>
          <ac:spMkLst>
            <pc:docMk/>
            <pc:sldMk cId="4013786905" sldId="539"/>
            <ac:spMk id="3" creationId="{7D9E7D6B-53DD-D80F-D7E1-9D573F708A1C}"/>
          </ac:spMkLst>
        </pc:spChg>
        <pc:spChg chg="add mod ord">
          <ac:chgData name="Alloway, Sammy" userId="0fb495f7-972c-4ec6-82ec-4cb0a01e5503" providerId="ADAL" clId="{9A40E525-DB7B-40DB-91D4-BF709FBECFCD}" dt="2022-08-10T10:34:16.878" v="1674" actId="20577"/>
          <ac:spMkLst>
            <pc:docMk/>
            <pc:sldMk cId="4013786905" sldId="539"/>
            <ac:spMk id="4" creationId="{0FDACBB0-494E-F32B-D9A7-904EF450A373}"/>
          </ac:spMkLst>
        </pc:spChg>
        <pc:spChg chg="del">
          <ac:chgData name="Alloway, Sammy" userId="0fb495f7-972c-4ec6-82ec-4cb0a01e5503" providerId="ADAL" clId="{9A40E525-DB7B-40DB-91D4-BF709FBECFCD}" dt="2022-08-10T10:33:44.039" v="1666" actId="478"/>
          <ac:spMkLst>
            <pc:docMk/>
            <pc:sldMk cId="4013786905" sldId="539"/>
            <ac:spMk id="15" creationId="{E77EAE91-6E32-4F66-95D7-62B9A70765A3}"/>
          </ac:spMkLst>
        </pc:spChg>
        <pc:graphicFrameChg chg="del mod">
          <ac:chgData name="Alloway, Sammy" userId="0fb495f7-972c-4ec6-82ec-4cb0a01e5503" providerId="ADAL" clId="{9A40E525-DB7B-40DB-91D4-BF709FBECFCD}" dt="2022-08-10T10:32:37.112" v="1647" actId="478"/>
          <ac:graphicFrameMkLst>
            <pc:docMk/>
            <pc:sldMk cId="4013786905" sldId="539"/>
            <ac:graphicFrameMk id="9" creationId="{D57F474A-4A3F-45F8-9AA9-D61AD4E19FDA}"/>
          </ac:graphicFrameMkLst>
        </pc:graphicFrameChg>
        <pc:picChg chg="mod">
          <ac:chgData name="Alloway, Sammy" userId="0fb495f7-972c-4ec6-82ec-4cb0a01e5503" providerId="ADAL" clId="{9A40E525-DB7B-40DB-91D4-BF709FBECFCD}" dt="2022-08-03T09:44:25.350" v="562" actId="962"/>
          <ac:picMkLst>
            <pc:docMk/>
            <pc:sldMk cId="4013786905" sldId="539"/>
            <ac:picMk id="10" creationId="{C86DA0E7-AE71-40FD-8A36-22DB43A97B95}"/>
          </ac:picMkLst>
        </pc:picChg>
        <pc:picChg chg="mod">
          <ac:chgData name="Alloway, Sammy" userId="0fb495f7-972c-4ec6-82ec-4cb0a01e5503" providerId="ADAL" clId="{9A40E525-DB7B-40DB-91D4-BF709FBECFCD}" dt="2022-08-03T09:44:58.015" v="626" actId="962"/>
          <ac:picMkLst>
            <pc:docMk/>
            <pc:sldMk cId="4013786905" sldId="539"/>
            <ac:picMk id="11" creationId="{68D7F79B-2DAC-400B-AF34-526EDC984364}"/>
          </ac:picMkLst>
        </pc:picChg>
        <pc:picChg chg="mod">
          <ac:chgData name="Alloway, Sammy" userId="0fb495f7-972c-4ec6-82ec-4cb0a01e5503" providerId="ADAL" clId="{9A40E525-DB7B-40DB-91D4-BF709FBECFCD}" dt="2022-08-10T10:33:50.132" v="1669" actId="1076"/>
          <ac:picMkLst>
            <pc:docMk/>
            <pc:sldMk cId="4013786905" sldId="539"/>
            <ac:picMk id="12" creationId="{594D3353-3DE9-4F77-8FCC-695B0AD0C641}"/>
          </ac:picMkLst>
        </pc:picChg>
        <pc:picChg chg="mod">
          <ac:chgData name="Alloway, Sammy" userId="0fb495f7-972c-4ec6-82ec-4cb0a01e5503" providerId="ADAL" clId="{9A40E525-DB7B-40DB-91D4-BF709FBECFCD}" dt="2022-08-10T10:17:44.511" v="1448" actId="1036"/>
          <ac:picMkLst>
            <pc:docMk/>
            <pc:sldMk cId="4013786905" sldId="539"/>
            <ac:picMk id="13" creationId="{230A80CB-BD08-DB85-42AA-D7DF870C9364}"/>
          </ac:picMkLst>
        </pc:picChg>
      </pc:sldChg>
      <pc:sldChg chg="addSp modSp mod modClrScheme chgLayout">
        <pc:chgData name="Alloway, Sammy" userId="0fb495f7-972c-4ec6-82ec-4cb0a01e5503" providerId="ADAL" clId="{9A40E525-DB7B-40DB-91D4-BF709FBECFCD}" dt="2022-08-10T11:07:17.833" v="2083" actId="14100"/>
        <pc:sldMkLst>
          <pc:docMk/>
          <pc:sldMk cId="3223549500" sldId="540"/>
        </pc:sldMkLst>
        <pc:spChg chg="add mod ord">
          <ac:chgData name="Alloway, Sammy" userId="0fb495f7-972c-4ec6-82ec-4cb0a01e5503" providerId="ADAL" clId="{9A40E525-DB7B-40DB-91D4-BF709FBECFCD}" dt="2022-08-10T11:07:17.833" v="2083" actId="14100"/>
          <ac:spMkLst>
            <pc:docMk/>
            <pc:sldMk cId="3223549500" sldId="540"/>
            <ac:spMk id="2" creationId="{CB11145B-ADB2-E183-6ABC-3735AA865713}"/>
          </ac:spMkLst>
        </pc:spChg>
        <pc:spChg chg="mod ord">
          <ac:chgData name="Alloway, Sammy" userId="0fb495f7-972c-4ec6-82ec-4cb0a01e5503" providerId="ADAL" clId="{9A40E525-DB7B-40DB-91D4-BF709FBECFCD}" dt="2022-08-10T11:07:00.989" v="2081" actId="1035"/>
          <ac:spMkLst>
            <pc:docMk/>
            <pc:sldMk cId="3223549500" sldId="540"/>
            <ac:spMk id="9" creationId="{7358EA2D-2208-F30B-70AE-59919E030504}"/>
          </ac:spMkLst>
        </pc:spChg>
        <pc:picChg chg="mod">
          <ac:chgData name="Alloway, Sammy" userId="0fb495f7-972c-4ec6-82ec-4cb0a01e5503" providerId="ADAL" clId="{9A40E525-DB7B-40DB-91D4-BF709FBECFCD}" dt="2022-08-10T10:18:11.759" v="1455" actId="1036"/>
          <ac:picMkLst>
            <pc:docMk/>
            <pc:sldMk cId="3223549500" sldId="540"/>
            <ac:picMk id="6" creationId="{3071DD35-1EEE-BBB4-3FF8-369C0DEA900C}"/>
          </ac:picMkLst>
        </pc:picChg>
        <pc:picChg chg="mod">
          <ac:chgData name="Alloway, Sammy" userId="0fb495f7-972c-4ec6-82ec-4cb0a01e5503" providerId="ADAL" clId="{9A40E525-DB7B-40DB-91D4-BF709FBECFCD}" dt="2022-08-03T10:54:56.647" v="1356" actId="962"/>
          <ac:picMkLst>
            <pc:docMk/>
            <pc:sldMk cId="3223549500" sldId="540"/>
            <ac:picMk id="7" creationId="{27EBF26B-8EF6-B2C0-EACF-BFA74ECD9C5D}"/>
          </ac:picMkLst>
        </pc:picChg>
      </pc:sldChg>
      <pc:sldChg chg="addSp delSp modSp mod modClrScheme modAnim chgLayout">
        <pc:chgData name="Alloway, Sammy" userId="0fb495f7-972c-4ec6-82ec-4cb0a01e5503" providerId="ADAL" clId="{9A40E525-DB7B-40DB-91D4-BF709FBECFCD}" dt="2022-08-10T10:56:39.464" v="1955" actId="20577"/>
        <pc:sldMkLst>
          <pc:docMk/>
          <pc:sldMk cId="1075865795" sldId="541"/>
        </pc:sldMkLst>
        <pc:spChg chg="add del mod ord">
          <ac:chgData name="Alloway, Sammy" userId="0fb495f7-972c-4ec6-82ec-4cb0a01e5503" providerId="ADAL" clId="{9A40E525-DB7B-40DB-91D4-BF709FBECFCD}" dt="2022-08-10T10:36:37.780" v="1694" actId="478"/>
          <ac:spMkLst>
            <pc:docMk/>
            <pc:sldMk cId="1075865795" sldId="541"/>
            <ac:spMk id="2" creationId="{D1876CCD-41C3-9BB2-376B-B340C153E598}"/>
          </ac:spMkLst>
        </pc:spChg>
        <pc:spChg chg="add del mod ord">
          <ac:chgData name="Alloway, Sammy" userId="0fb495f7-972c-4ec6-82ec-4cb0a01e5503" providerId="ADAL" clId="{9A40E525-DB7B-40DB-91D4-BF709FBECFCD}" dt="2022-08-10T10:42:45.505" v="1792" actId="700"/>
          <ac:spMkLst>
            <pc:docMk/>
            <pc:sldMk cId="1075865795" sldId="541"/>
            <ac:spMk id="4" creationId="{F2B7F357-F3F8-4975-4D88-A338A8D2A4B1}"/>
          </ac:spMkLst>
        </pc:spChg>
        <pc:spChg chg="add del mod ord">
          <ac:chgData name="Alloway, Sammy" userId="0fb495f7-972c-4ec6-82ec-4cb0a01e5503" providerId="ADAL" clId="{9A40E525-DB7B-40DB-91D4-BF709FBECFCD}" dt="2022-08-10T10:43:26.758" v="1803" actId="478"/>
          <ac:spMkLst>
            <pc:docMk/>
            <pc:sldMk cId="1075865795" sldId="541"/>
            <ac:spMk id="5" creationId="{7C7053F8-3959-6335-4297-5BD9BDDEBA3C}"/>
          </ac:spMkLst>
        </pc:spChg>
        <pc:spChg chg="del mod ord">
          <ac:chgData name="Alloway, Sammy" userId="0fb495f7-972c-4ec6-82ec-4cb0a01e5503" providerId="ADAL" clId="{9A40E525-DB7B-40DB-91D4-BF709FBECFCD}" dt="2022-08-10T10:37:09.252" v="1701" actId="478"/>
          <ac:spMkLst>
            <pc:docMk/>
            <pc:sldMk cId="1075865795" sldId="541"/>
            <ac:spMk id="6" creationId="{75D48AB4-C2D6-4DB7-56A8-92D557375459}"/>
          </ac:spMkLst>
        </pc:spChg>
        <pc:spChg chg="add mod ord">
          <ac:chgData name="Alloway, Sammy" userId="0fb495f7-972c-4ec6-82ec-4cb0a01e5503" providerId="ADAL" clId="{9A40E525-DB7B-40DB-91D4-BF709FBECFCD}" dt="2022-08-10T10:56:39.464" v="1955" actId="20577"/>
          <ac:spMkLst>
            <pc:docMk/>
            <pc:sldMk cId="1075865795" sldId="541"/>
            <ac:spMk id="7" creationId="{7CEF423A-95D9-4AE4-51F0-285B633AF5AC}"/>
          </ac:spMkLst>
        </pc:spChg>
        <pc:spChg chg="add mod ord">
          <ac:chgData name="Alloway, Sammy" userId="0fb495f7-972c-4ec6-82ec-4cb0a01e5503" providerId="ADAL" clId="{9A40E525-DB7B-40DB-91D4-BF709FBECFCD}" dt="2022-08-10T10:52:19.642" v="1864" actId="167"/>
          <ac:spMkLst>
            <pc:docMk/>
            <pc:sldMk cId="1075865795" sldId="541"/>
            <ac:spMk id="8" creationId="{F26C1F1C-2DC3-CF9C-FBAA-76978E621C37}"/>
          </ac:spMkLst>
        </pc:spChg>
        <pc:picChg chg="mod">
          <ac:chgData name="Alloway, Sammy" userId="0fb495f7-972c-4ec6-82ec-4cb0a01e5503" providerId="ADAL" clId="{9A40E525-DB7B-40DB-91D4-BF709FBECFCD}" dt="2022-08-03T09:43:27.156" v="438" actId="962"/>
          <ac:picMkLst>
            <pc:docMk/>
            <pc:sldMk cId="1075865795" sldId="541"/>
            <ac:picMk id="3" creationId="{2177FFC0-E611-4A72-9B4C-6B461BF68D55}"/>
          </ac:picMkLst>
        </pc:picChg>
        <pc:picChg chg="mod">
          <ac:chgData name="Alloway, Sammy" userId="0fb495f7-972c-4ec6-82ec-4cb0a01e5503" providerId="ADAL" clId="{9A40E525-DB7B-40DB-91D4-BF709FBECFCD}" dt="2022-08-10T10:17:38.553" v="1445" actId="1036"/>
          <ac:picMkLst>
            <pc:docMk/>
            <pc:sldMk cId="1075865795" sldId="541"/>
            <ac:picMk id="11" creationId="{84808303-3984-4FBF-4C9D-84DC0967BA16}"/>
          </ac:picMkLst>
        </pc:picChg>
      </pc:sldChg>
      <pc:sldChg chg="modSp mod">
        <pc:chgData name="Alloway, Sammy" userId="0fb495f7-972c-4ec6-82ec-4cb0a01e5503" providerId="ADAL" clId="{9A40E525-DB7B-40DB-91D4-BF709FBECFCD}" dt="2022-08-10T10:57:40.336" v="1971" actId="1038"/>
        <pc:sldMkLst>
          <pc:docMk/>
          <pc:sldMk cId="2296554619" sldId="542"/>
        </pc:sldMkLst>
        <pc:spChg chg="mod">
          <ac:chgData name="Alloway, Sammy" userId="0fb495f7-972c-4ec6-82ec-4cb0a01e5503" providerId="ADAL" clId="{9A40E525-DB7B-40DB-91D4-BF709FBECFCD}" dt="2022-08-10T10:55:44.315" v="1934" actId="1036"/>
          <ac:spMkLst>
            <pc:docMk/>
            <pc:sldMk cId="2296554619" sldId="542"/>
            <ac:spMk id="2" creationId="{B6367C80-4763-88BA-17B9-0C3B4A48C6F6}"/>
          </ac:spMkLst>
        </pc:spChg>
        <pc:spChg chg="mod">
          <ac:chgData name="Alloway, Sammy" userId="0fb495f7-972c-4ec6-82ec-4cb0a01e5503" providerId="ADAL" clId="{9A40E525-DB7B-40DB-91D4-BF709FBECFCD}" dt="2022-08-10T10:57:23.576" v="1957" actId="1076"/>
          <ac:spMkLst>
            <pc:docMk/>
            <pc:sldMk cId="2296554619" sldId="542"/>
            <ac:spMk id="8" creationId="{54BF7A66-A906-EB7F-0272-29DB3C234E84}"/>
          </ac:spMkLst>
        </pc:spChg>
        <pc:picChg chg="mod">
          <ac:chgData name="Alloway, Sammy" userId="0fb495f7-972c-4ec6-82ec-4cb0a01e5503" providerId="ADAL" clId="{9A40E525-DB7B-40DB-91D4-BF709FBECFCD}" dt="2022-08-10T10:57:40.336" v="1971" actId="1038"/>
          <ac:picMkLst>
            <pc:docMk/>
            <pc:sldMk cId="2296554619" sldId="542"/>
            <ac:picMk id="4" creationId="{AA6EEF9A-1310-4EA0-1F51-322E074F2BAF}"/>
          </ac:picMkLst>
        </pc:picChg>
        <pc:picChg chg="mod">
          <ac:chgData name="Alloway, Sammy" userId="0fb495f7-972c-4ec6-82ec-4cb0a01e5503" providerId="ADAL" clId="{9A40E525-DB7B-40DB-91D4-BF709FBECFCD}" dt="2022-08-10T10:17:51.361" v="1449" actId="1036"/>
          <ac:picMkLst>
            <pc:docMk/>
            <pc:sldMk cId="2296554619" sldId="542"/>
            <ac:picMk id="7" creationId="{D7E878CD-126F-82D3-2D49-86A822C4D02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51DEDF-35A7-49F7-ACF9-FBF5F8C5EA40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869EB-CC55-45D6-A532-074F14FCB6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07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65156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5807-6A9A-43F0-84CE-24546A3A840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64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7258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link to Francis firefly video YouTube https://youtu.be/mmflkVzAIeE Auto generated captions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640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197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5807-6A9A-43F0-84CE-24546A3A840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74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Full link to Stop</a:t>
            </a:r>
            <a:r>
              <a:rPr lang="en-GB" baseline="0" dirty="0"/>
              <a:t> Drop and Roll </a:t>
            </a:r>
            <a:r>
              <a:rPr lang="en-GB" dirty="0"/>
              <a:t>YouTube video https://youtu.be/O2iAO2651o8 with Closed</a:t>
            </a:r>
            <a:r>
              <a:rPr lang="en-GB" baseline="0" dirty="0"/>
              <a:t> C</a:t>
            </a:r>
            <a:r>
              <a:rPr lang="en-GB" dirty="0"/>
              <a:t>aptions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51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04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Full link to Learning To Call 999 YouTube video https://www.youtube.com/watch?v=kX2pwVxgtIQ&amp;t=1s with auto generated captions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5869EB-CC55-45D6-A532-074F14FCB63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8662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F75807-6A9A-43F0-84CE-24546A3A840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098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EBEAF-19BA-4C95-8A7A-D1EDDFF90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0E3FE-6230-4974-B1C8-18C5784EB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08F2E6-001F-4DCC-A809-2E152B60F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D90B9-CB47-4266-B9A5-F3B6E086D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06241-CC48-479D-99F4-C7861D970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808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FD826-1984-4A7B-866A-6091030F9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4E9E60-5B91-41C0-B805-A93A1C232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C0CE6-1127-4C58-8F7C-DD2CDFB6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EC90C-FFB6-4500-B3BB-61A3F841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AD07D-8C11-41E1-8462-EDBC1EB21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889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60939E-2D2B-4DB1-AC8A-FF8CAB2872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29C14-20DA-482B-B074-43DBC8C5A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547BF-B18F-4B8A-B6ED-3C6D477FF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8720E-0B16-4728-892E-7254AD0BB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DA93E-16E4-4C46-9265-AB08E1643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99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91370-8CFB-4B35-8B42-32D5D9142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27AEB-3822-4BDF-9295-96F5855F1F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488D7-107E-413B-8D9D-A5F89E43A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BFC3D-52C5-4BC0-A281-34B5A240B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AFED0-EA0F-48DA-94A8-B7164726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0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E6A9B-23D4-428D-B98A-D4DF2A168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BB4078-50AC-45BC-96EE-18F5E373A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7D566-BD19-4F56-9BA6-03CAA6713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874FA-79E4-41E3-AA19-6AED7F9F2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1FD2A-3934-4346-8086-AB689FA3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0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3978D-1FA2-44CD-98B7-52FF0F406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A0407-3898-4E8F-9BE8-AD55A63D4D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91E5D7-ADD6-4697-BF74-CD23E57B97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25E1B1-3B6D-43A1-9292-EC8E2441F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826E24-62D5-4BE9-B1B6-9C8E74B04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3F6C0-A161-4AF9-8669-8941F479A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0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747D8-9468-4C0A-AEC1-211C97C9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35672-0E79-447F-AC81-1EA8D0EB5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B9A695-BF08-4020-AC15-FFA6D8BEB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92ECAA-BA93-489C-9673-C1233CC767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8FD91-C048-4B03-B70A-81AA8E9393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549AC5-9A6F-429A-8993-746029FC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A77DF3-0C18-4A48-8000-E3BFB3BF9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F022CF-D37D-45CC-9A42-E83A7A1E5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3072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A795C-85C7-4916-A59B-EAF8E24DB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14163C-9C39-4C44-A6F9-70EBD8560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9EB69-8401-4A0E-9EDF-FF56E5037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BC18B-ED1F-4E2C-997B-9A24FF52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91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CD2627-D8D3-4C66-B7F7-F3319A39B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DEEDC4-86E9-458B-96EE-AFFB5C85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6FA41-8413-4EA8-92E4-1681F48CD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43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2C6B2-D085-4832-9E10-F961DDDB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B1285-628E-43F6-B4C7-DC7113698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07338-B163-42C4-A556-FBAB79047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1C56F5-0FB0-4FD0-8046-F6FD808557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33363-B806-4917-B7AB-2C72DCFD4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7A484A-1C76-4EF0-B311-0660757E5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F993D-3F9C-40D8-968E-A1A1E7CC7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5170A6-6EFE-4ED9-889A-008473FE2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A3845-AE8C-4EB0-95DB-604D7FFBB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6FAD5-B5DE-4501-A530-D9CDE9F78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33BB44-6672-4EF4-A3D5-7403D964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5E902C-1A75-4063-B2EC-611AB297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0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5BF424-F100-412D-81BF-EC8E9749F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2F5BEA-A74A-49CC-952C-A554E0CAAA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A758B-5694-42B7-B1D0-4C0772547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6BBF9-BD53-4AC8-93CD-7338DC67B457}" type="datetimeFigureOut">
              <a:rPr lang="en-GB" smtClean="0"/>
              <a:t>10/08/2022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D934A-8C59-4D00-9A53-F2038B46B8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86484-8186-4670-AE87-43DDA84A8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347B7-333B-41DA-88A4-0ABFD1353C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65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kX2pwVxgtIQ?feature=oembed" TargetMode="External"/><Relationship Id="rId5" Type="http://schemas.openxmlformats.org/officeDocument/2006/relationships/image" Target="../media/image15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mmflkVzAIeE?feature=oembed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2iAO2651o8?feature=oembed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19C6AD-15F4-4C1E-426C-D58958CB2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BA10EBA-0105-E0D5-FE0F-C1D23BD0D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" y="1801873"/>
            <a:ext cx="10268813" cy="325425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33114A-EA2E-8E0E-4987-918EBD97D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KS1 (Year 2) School Resources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97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67C80-4763-88BA-17B9-0C3B4A48C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476" y="141700"/>
            <a:ext cx="5239512" cy="1344975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 Alarms</a:t>
            </a:r>
          </a:p>
        </p:txBody>
      </p:sp>
      <p:sp>
        <p:nvSpPr>
          <p:cNvPr id="8" name="Content Placeholder 9">
            <a:extLst>
              <a:ext uri="{FF2B5EF4-FFF2-40B4-BE49-F238E27FC236}">
                <a16:creationId xmlns:a16="http://schemas.microsoft.com/office/drawing/2014/main" id="{54BF7A66-A906-EB7F-0272-29DB3C234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476" y="1316526"/>
            <a:ext cx="7450763" cy="37730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your home have working smoke alarms?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smoke alarm and does your home have one on each floor?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should test all your smoke alarms once a week to make sure they are working, by pressing the button in the middle until it beeps.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Cracker’s Fire Safety Hero and “test it Tuesday”.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E878CD-126F-82D3-2D49-86A822C4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4" name="Picture 3" descr="Cartoon firefighter dog holding a stick to test a smoke alarm">
            <a:extLst>
              <a:ext uri="{FF2B5EF4-FFF2-40B4-BE49-F238E27FC236}">
                <a16:creationId xmlns:a16="http://schemas.microsoft.com/office/drawing/2014/main" id="{AA6EEF9A-1310-4EA0-1F51-322E074F2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300" y="-887580"/>
            <a:ext cx="5781267" cy="818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CE79C-34BD-29F4-9997-EBBD8C6DA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350" y="337675"/>
            <a:ext cx="5259707" cy="716246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Bedtime Routines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2972ED-EA11-8900-4AED-DC2E49B78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50" y="1123720"/>
            <a:ext cx="6594230" cy="4680361"/>
          </a:xfrm>
        </p:spPr>
        <p:txBody>
          <a:bodyPr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before go to bed?</a:t>
            </a:r>
          </a:p>
          <a:p>
            <a:pPr marL="0" indent="0">
              <a:buNone/>
            </a:pPr>
            <a:r>
              <a:rPr lang="en-GB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always - 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Close all the inside doors, to stop a fire from spreading.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off and unplug anything electrical, including TVs and computers. Not Fridges and Freezers!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an adult takes a charged phone to bed in case of an emergency, but do not leave it on charge.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exits and stairs are kept clear.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GB" sz="2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your keys in a place near your front and back doors, where everyone knows where they are if there is an emergency. </a:t>
            </a:r>
          </a:p>
          <a:p>
            <a:pPr marL="514350" indent="-514350">
              <a:buAutoNum type="arabicPeriod"/>
            </a:pPr>
            <a:endParaRPr lang="en-GB" sz="1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C21ED8D-A29A-7643-4634-3212900D0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1028" name="Picture 4" descr="Cartoon firefighter dog kneeling with a plug by a socket">
            <a:extLst>
              <a:ext uri="{FF2B5EF4-FFF2-40B4-BE49-F238E27FC236}">
                <a16:creationId xmlns:a16="http://schemas.microsoft.com/office/drawing/2014/main" id="{7A330C35-8FB9-DAB5-02DD-FA7FF7CDB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579" y="-3057619"/>
            <a:ext cx="8320195" cy="1177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9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>
            <a:extLst>
              <a:ext uri="{FF2B5EF4-FFF2-40B4-BE49-F238E27FC236}">
                <a16:creationId xmlns:a16="http://schemas.microsoft.com/office/drawing/2014/main" id="{6AFB6ED4-7C21-7C1A-6975-845C34CAC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350" y="1508721"/>
            <a:ext cx="6267380" cy="38405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if you hear a smoke alarm sounding?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Alert an adult and leave the house with them through your normal exit.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go back for pets, toys, iPads etc. 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not try to put the fire out yourself.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out, stay out and call 999!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8BF2FF-A65F-89F8-2A45-E867BDD5F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3" name="Picture 2" descr="Cartoon firefighter dog driving a fire engine ">
            <a:extLst>
              <a:ext uri="{FF2B5EF4-FFF2-40B4-BE49-F238E27FC236}">
                <a16:creationId xmlns:a16="http://schemas.microsoft.com/office/drawing/2014/main" id="{A1B7B062-0BA0-4A62-4F8D-16F12D5DE6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413101"/>
            <a:ext cx="6412577" cy="90746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641D72D-65A4-DB94-DA54-FDE4462C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7350" y="312299"/>
            <a:ext cx="5259707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Escape Plans </a:t>
            </a:r>
          </a:p>
        </p:txBody>
      </p:sp>
    </p:spTree>
    <p:extLst>
      <p:ext uri="{BB962C8B-B14F-4D97-AF65-F5344CB8AC3E}">
        <p14:creationId xmlns:p14="http://schemas.microsoft.com/office/powerpoint/2010/main" val="338896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4C9906-94CA-67E9-95F8-1F863BA86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7" name="Online Media 6" descr="Teaching Children to Call 999 video">
            <a:hlinkClick r:id="" action="ppaction://media"/>
            <a:extLst>
              <a:ext uri="{FF2B5EF4-FFF2-40B4-BE49-F238E27FC236}">
                <a16:creationId xmlns:a16="http://schemas.microsoft.com/office/drawing/2014/main" id="{5CEDFBAA-0399-92CC-C606-748D8DE182F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802061" y="974724"/>
            <a:ext cx="8233411" cy="46518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D9B37C-2472-77D5-DBB5-8912E90F6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293" y="-94164"/>
            <a:ext cx="1180972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do you call in an emergency?</a:t>
            </a:r>
            <a:r>
              <a:rPr lang="en-US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398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01E11-5E6C-1AE1-901B-5693F4B8C4FB}"/>
              </a:ext>
            </a:extLst>
          </p:cNvPr>
          <p:cNvSpPr txBox="1">
            <a:spLocks/>
          </p:cNvSpPr>
          <p:nvPr/>
        </p:nvSpPr>
        <p:spPr>
          <a:xfrm>
            <a:off x="1224464" y="1200694"/>
            <a:ext cx="6266985" cy="457563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Don’t be afraid to call 999, if you’re unsure whether it’s an emergency, it’s better to be safe than sorry.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You don’t need any credit to call 999.</a:t>
            </a:r>
          </a:p>
          <a:p>
            <a:pPr>
              <a:lnSpc>
                <a:spcPct val="150000"/>
              </a:lnSpc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as much information as you can – for example, your address.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C317F43-4A1E-2C3D-84D2-55126DD38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812908"/>
            <a:ext cx="121920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 descr="Cartoon Dog wearing ">
            <a:extLst>
              <a:ext uri="{FF2B5EF4-FFF2-40B4-BE49-F238E27FC236}">
                <a16:creationId xmlns:a16="http://schemas.microsoft.com/office/drawing/2014/main" id="{7278936C-5419-6CC5-87CB-197205BB4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1449" y="925637"/>
            <a:ext cx="4524959" cy="40681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4B7FF3-AD7E-B19B-7A72-8FD555C37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464" y="263303"/>
            <a:ext cx="6266985" cy="11306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Calling 999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9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artoon firefighter dog holding water hose">
            <a:extLst>
              <a:ext uri="{FF2B5EF4-FFF2-40B4-BE49-F238E27FC236}">
                <a16:creationId xmlns:a16="http://schemas.microsoft.com/office/drawing/2014/main" id="{3D201E07-71A2-8F99-08B2-7C45BF8A3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72" y="-2178121"/>
            <a:ext cx="8166825" cy="1155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2F7DB072-D93B-96CF-D23A-CD5541DA1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812908"/>
            <a:ext cx="121920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1E30AE-BADE-2A39-AC30-236732FD1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16" y="298218"/>
            <a:ext cx="11149361" cy="1325563"/>
          </a:xfrm>
        </p:spPr>
        <p:txBody>
          <a:bodyPr>
            <a:normAutofit/>
          </a:bodyPr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should you never try to put the fire out yourself?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124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145B-ADB2-E183-6ABC-3735AA86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8751" y="-11836"/>
            <a:ext cx="10515600" cy="1227319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recap… 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358EA2D-2208-F30B-70AE-59919E0305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8751" y="1039819"/>
            <a:ext cx="7536869" cy="47767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might start a fire in your home?</a:t>
            </a:r>
          </a:p>
          <a:p>
            <a:r>
              <a:rPr lang="en-GB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Can you remember the </a:t>
            </a:r>
            <a:r>
              <a:rPr lang="en-US" kern="1200" dirty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Firefighter’s </a:t>
            </a: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poem?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you do if your clothes catch fire? </a:t>
            </a:r>
          </a:p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often should you test your smoke alarms at home?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Name one thing you should do as part of your bedtime routine?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if you hear a smoke alarm sounding?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number do you call in an emergency?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dirty="0"/>
          </a:p>
          <a:p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71DD35-1EEE-BBB4-3FF8-369C0DEA9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7" name="Picture 6" descr="Cartoon dog driving a fire engine">
            <a:extLst>
              <a:ext uri="{FF2B5EF4-FFF2-40B4-BE49-F238E27FC236}">
                <a16:creationId xmlns:a16="http://schemas.microsoft.com/office/drawing/2014/main" id="{27EBF26B-8EF6-B2C0-EACF-BFA74ECD9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73" y="-920075"/>
            <a:ext cx="5622500" cy="795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54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A91C-47CE-D0B7-CCA5-13320EB61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93" y="599298"/>
            <a:ext cx="10515600" cy="1325563"/>
          </a:xfrm>
        </p:spPr>
        <p:txBody>
          <a:bodyPr vert="horz" lIns="91440" tIns="45720" rIns="91440" bIns="45720" rtlCol="0" anchor="b">
            <a:noAutofit/>
          </a:bodyPr>
          <a:lstStyle/>
          <a:p>
            <a:br>
              <a:rPr lang="en-US" sz="60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having us!</a:t>
            </a:r>
            <a:r>
              <a:rPr lang="en-US" sz="6000" kern="1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AB644-B392-12AD-6809-CAFB32203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59" y="2410934"/>
            <a:ext cx="7770541" cy="24956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there any questions?</a:t>
            </a:r>
            <a:endParaRPr lang="en-GB"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BA04E3-337B-77B8-5E61-C42738A03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12" name="Picture 11" descr="Cartoon firefighter dog waving">
            <a:extLst>
              <a:ext uri="{FF2B5EF4-FFF2-40B4-BE49-F238E27FC236}">
                <a16:creationId xmlns:a16="http://schemas.microsoft.com/office/drawing/2014/main" id="{634D2E06-CBBF-CDF3-911E-8CBF7C4A56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172" y="-1907553"/>
            <a:ext cx="6983820" cy="988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4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DA2FBC56-F688-4A47-927C-53F4DA515F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431" y="700473"/>
            <a:ext cx="7183168" cy="1324907"/>
          </a:xfrm>
        </p:spPr>
        <p:txBody>
          <a:bodyPr>
            <a:normAutofit/>
          </a:bodyPr>
          <a:lstStyle/>
          <a:p>
            <a:r>
              <a:rPr lang="en-GB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Hello everyone!</a:t>
            </a:r>
            <a:br>
              <a:rPr lang="en-GB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GB" sz="44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Meet Cracker the Fire Dog </a:t>
            </a:r>
            <a:endParaRPr lang="en-GB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ontent Placeholder 12">
            <a:extLst>
              <a:ext uri="{FF2B5EF4-FFF2-40B4-BE49-F238E27FC236}">
                <a16:creationId xmlns:a16="http://schemas.microsoft.com/office/drawing/2014/main" id="{3196B278-BDD9-41B7-9D10-7514614AF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431" y="2341881"/>
            <a:ext cx="6347727" cy="24907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Today, we are going to talk about;</a:t>
            </a:r>
          </a:p>
          <a:p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Staying safe from fire at home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 dangers of playing with fire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moke alarms and escape plans</a:t>
            </a: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GB" sz="2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alling 999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C8821B-E06B-7E0B-E3B8-CA9A3C9F77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3" name="Picture 2" descr="Cartoon Firefighter Dog waving">
            <a:extLst>
              <a:ext uri="{FF2B5EF4-FFF2-40B4-BE49-F238E27FC236}">
                <a16:creationId xmlns:a16="http://schemas.microsoft.com/office/drawing/2014/main" id="{4D866EAD-B32C-31F7-5CEE-BF1FEBC121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270" y="-2197100"/>
            <a:ext cx="7299825" cy="1033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8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Firefighter Dog using a water hose">
            <a:extLst>
              <a:ext uri="{FF2B5EF4-FFF2-40B4-BE49-F238E27FC236}">
                <a16:creationId xmlns:a16="http://schemas.microsoft.com/office/drawing/2014/main" id="{CA77A681-34BA-569A-96AA-9D8930FD7C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3793" y="-2351201"/>
            <a:ext cx="7886593" cy="111605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1F0D0C-DF4C-A3DC-6FBD-AB65B2C0C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450922-A584-0FB9-8CB3-5FC0466E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6427" y="2360179"/>
            <a:ext cx="5569528" cy="1325563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might start a fire in your home?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32902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refly holding a light match. Never play with matches!">
            <a:extLst>
              <a:ext uri="{FF2B5EF4-FFF2-40B4-BE49-F238E27FC236}">
                <a16:creationId xmlns:a16="http://schemas.microsoft.com/office/drawing/2014/main" id="{2177FFC0-E611-4A72-9B4C-6B461BF68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"/>
          <a:stretch/>
        </p:blipFill>
        <p:spPr>
          <a:xfrm>
            <a:off x="417732" y="1270279"/>
            <a:ext cx="3215439" cy="3274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08303-3984-4FBF-4C9D-84DC0967B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pic>
        <p:nvPicPr>
          <p:cNvPr id="12" name="Picture 11" descr="Cartoon Firefighter Dog waving">
            <a:extLst>
              <a:ext uri="{FF2B5EF4-FFF2-40B4-BE49-F238E27FC236}">
                <a16:creationId xmlns:a16="http://schemas.microsoft.com/office/drawing/2014/main" id="{9787BBAC-85C5-62A6-E0FF-E3687147CA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05" y="-1208043"/>
            <a:ext cx="5816682" cy="823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CD846B-E40F-F29C-D2FC-C9A9D6CC4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7997" y="1828800"/>
            <a:ext cx="4958496" cy="194348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me introduce you to my friend Frances the Firefly</a:t>
            </a:r>
          </a:p>
        </p:txBody>
      </p:sp>
    </p:spTree>
    <p:extLst>
      <p:ext uri="{BB962C8B-B14F-4D97-AF65-F5344CB8AC3E}">
        <p14:creationId xmlns:p14="http://schemas.microsoft.com/office/powerpoint/2010/main" val="4069181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E1D655-5E77-484A-740E-5046A429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559" y="1690688"/>
            <a:ext cx="8278091" cy="1325563"/>
          </a:xfrm>
        </p:spPr>
        <p:txBody>
          <a:bodyPr/>
          <a:lstStyle/>
          <a:p>
            <a:r>
              <a:rPr lang="en-GB" dirty="0">
                <a:solidFill>
                  <a:srgbClr val="FFFFE1"/>
                </a:solidFill>
              </a:rPr>
              <a:t>Francis firefly video</a:t>
            </a:r>
          </a:p>
        </p:txBody>
      </p:sp>
      <p:pic>
        <p:nvPicPr>
          <p:cNvPr id="7" name="Online Media 6" descr="Francis firefly video">
            <a:hlinkClick r:id="" action="ppaction://media"/>
            <a:extLst>
              <a:ext uri="{FF2B5EF4-FFF2-40B4-BE49-F238E27FC236}">
                <a16:creationId xmlns:a16="http://schemas.microsoft.com/office/drawing/2014/main" id="{407D27AE-51C7-4254-9854-04D05461DD65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97342" y="201612"/>
            <a:ext cx="10910887" cy="645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7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26C1F1C-2DC3-CF9C-FBAA-76978E621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795" y="2435224"/>
            <a:ext cx="1559312" cy="1325563"/>
          </a:xfrm>
        </p:spPr>
        <p:txBody>
          <a:bodyPr>
            <a:normAutofit/>
          </a:bodyPr>
          <a:lstStyle/>
          <a:p>
            <a:r>
              <a:rPr lang="en-GB" sz="800" dirty="0">
                <a:solidFill>
                  <a:srgbClr val="FFFFE1"/>
                </a:solidFill>
              </a:rPr>
              <a:t>Never play with matches</a:t>
            </a:r>
          </a:p>
        </p:txBody>
      </p:sp>
      <p:pic>
        <p:nvPicPr>
          <p:cNvPr id="3" name="Picture 2" descr="Firefly holding a light match. Never play with matches!">
            <a:extLst>
              <a:ext uri="{FF2B5EF4-FFF2-40B4-BE49-F238E27FC236}">
                <a16:creationId xmlns:a16="http://schemas.microsoft.com/office/drawing/2014/main" id="{2177FFC0-E611-4A72-9B4C-6B461BF68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5"/>
          <a:stretch/>
        </p:blipFill>
        <p:spPr>
          <a:xfrm>
            <a:off x="417732" y="1270279"/>
            <a:ext cx="3215439" cy="32746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08303-3984-4FBF-4C9D-84DC0967B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3" y="5804081"/>
            <a:ext cx="12216063" cy="1064181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CEF423A-95D9-4AE4-51F0-285B633AF5A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62400" y="565150"/>
            <a:ext cx="8229600" cy="5065713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the beginning of the video, what made Frances sad?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did Cocky Roach give to Frances to use?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happened to Frances and the village when she lit the match?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What should you do if you find matches or lighters?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586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ue lighter">
            <a:extLst>
              <a:ext uri="{FF2B5EF4-FFF2-40B4-BE49-F238E27FC236}">
                <a16:creationId xmlns:a16="http://schemas.microsoft.com/office/drawing/2014/main" id="{594D3353-3DE9-4F77-8FCC-695B0AD0C6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7238" r="7515" b="4"/>
          <a:stretch/>
        </p:blipFill>
        <p:spPr>
          <a:xfrm>
            <a:off x="3405288" y="1543324"/>
            <a:ext cx="2788920" cy="2788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Box of matches">
            <a:extLst>
              <a:ext uri="{FF2B5EF4-FFF2-40B4-BE49-F238E27FC236}">
                <a16:creationId xmlns:a16="http://schemas.microsoft.com/office/drawing/2014/main" id="{68D7F79B-2DAC-400B-AF34-526EDC9843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19613" r="2395"/>
          <a:stretch/>
        </p:blipFill>
        <p:spPr bwMode="auto">
          <a:xfrm>
            <a:off x="20" y="10"/>
            <a:ext cx="3280591" cy="27971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 descr="Cartoon firefighter dog waving">
            <a:extLst>
              <a:ext uri="{FF2B5EF4-FFF2-40B4-BE49-F238E27FC236}">
                <a16:creationId xmlns:a16="http://schemas.microsoft.com/office/drawing/2014/main" id="{C86DA0E7-AE71-40FD-8A36-22DB43A97B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06" r="1" b="23489"/>
          <a:stretch/>
        </p:blipFill>
        <p:spPr>
          <a:xfrm>
            <a:off x="250217" y="3202917"/>
            <a:ext cx="3155071" cy="28507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30A80CB-BD08-DB85-42AA-D7DF870C93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6044" y="5805384"/>
            <a:ext cx="12216063" cy="1064181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D9E7D6B-53DD-D80F-D7E1-9D573F708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5315" y="952004"/>
            <a:ext cx="5955339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Firefighter’s Poem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DACBB0-494E-F32B-D9A7-904EF450A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5908" y="2218460"/>
            <a:ext cx="3076307" cy="196891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Matches, lighters never touch,</a:t>
            </a:r>
          </a:p>
          <a:p>
            <a:pPr marL="0" lvl="0" indent="0">
              <a:buNone/>
            </a:pPr>
            <a:r>
              <a:rPr lang="en-GB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can hurt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4013786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Stop!">
            <a:extLst>
              <a:ext uri="{FF2B5EF4-FFF2-40B4-BE49-F238E27FC236}">
                <a16:creationId xmlns:a16="http://schemas.microsoft.com/office/drawing/2014/main" id="{30E404F2-1A33-0961-7E74-F6C77886FAFA}"/>
              </a:ext>
            </a:extLst>
          </p:cNvPr>
          <p:cNvSpPr/>
          <p:nvPr/>
        </p:nvSpPr>
        <p:spPr>
          <a:xfrm rot="20220732">
            <a:off x="-350062" y="1980838"/>
            <a:ext cx="491851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STOP!</a:t>
            </a:r>
          </a:p>
        </p:txBody>
      </p:sp>
      <p:sp>
        <p:nvSpPr>
          <p:cNvPr id="7" name="Rectangle 6" descr="Drop!">
            <a:extLst>
              <a:ext uri="{FF2B5EF4-FFF2-40B4-BE49-F238E27FC236}">
                <a16:creationId xmlns:a16="http://schemas.microsoft.com/office/drawing/2014/main" id="{073B3395-6BA5-970B-C409-3536C007A9AE}"/>
              </a:ext>
            </a:extLst>
          </p:cNvPr>
          <p:cNvSpPr/>
          <p:nvPr/>
        </p:nvSpPr>
        <p:spPr>
          <a:xfrm rot="20220732">
            <a:off x="3497036" y="1862451"/>
            <a:ext cx="5197919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DROP</a:t>
            </a:r>
            <a:r>
              <a:rPr lang="en-US" sz="1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sp>
        <p:nvSpPr>
          <p:cNvPr id="8" name="Rectangle 7" descr="Roll!">
            <a:extLst>
              <a:ext uri="{FF2B5EF4-FFF2-40B4-BE49-F238E27FC236}">
                <a16:creationId xmlns:a16="http://schemas.microsoft.com/office/drawing/2014/main" id="{71609731-A7C1-E1B4-EAC1-9B0513CBAD85}"/>
              </a:ext>
            </a:extLst>
          </p:cNvPr>
          <p:cNvSpPr/>
          <p:nvPr/>
        </p:nvSpPr>
        <p:spPr>
          <a:xfrm rot="20220732">
            <a:off x="7956872" y="1980839"/>
            <a:ext cx="4108746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ROLL</a:t>
            </a:r>
            <a:r>
              <a:rPr lang="en-US" sz="130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D6C7F34F-949A-9A95-D2F3-A9606AF7E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5812908"/>
            <a:ext cx="12192000" cy="105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E8A4D3-0451-B963-F080-8FE76D147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94" y="399773"/>
            <a:ext cx="11288704" cy="1325563"/>
          </a:xfrm>
        </p:spPr>
        <p:txBody>
          <a:bodyPr>
            <a:normAutofit fontScale="90000"/>
          </a:bodyPr>
          <a:lstStyle/>
          <a:p>
            <a:r>
              <a:rPr lang="en-GB" sz="49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should you do if your clothes catch on fire?</a:t>
            </a:r>
            <a:br>
              <a:rPr lang="en-GB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859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5C9FC8-6EAF-E5F7-EF12-86D007A00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970" y="2907603"/>
            <a:ext cx="2272991" cy="1325563"/>
          </a:xfrm>
        </p:spPr>
        <p:txBody>
          <a:bodyPr>
            <a:normAutofit/>
          </a:bodyPr>
          <a:lstStyle/>
          <a:p>
            <a:r>
              <a:rPr lang="en-GB" sz="800" dirty="0">
                <a:solidFill>
                  <a:srgbClr val="FFFFE1"/>
                </a:solidFill>
              </a:rPr>
              <a:t>Stop Drop and Roll Video</a:t>
            </a:r>
          </a:p>
        </p:txBody>
      </p:sp>
      <p:pic>
        <p:nvPicPr>
          <p:cNvPr id="4" name="Online Media 3" descr="Stop Drop and Roll Cracker video">
            <a:hlinkClick r:id="" action="ppaction://media"/>
            <a:extLst>
              <a:ext uri="{FF2B5EF4-FFF2-40B4-BE49-F238E27FC236}">
                <a16:creationId xmlns:a16="http://schemas.microsoft.com/office/drawing/2014/main" id="{21CB9CF3-B0DF-4312-AA85-26B970EA0ADC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57922" y="288131"/>
            <a:ext cx="11115675" cy="628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2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614</Words>
  <Application>Microsoft Office PowerPoint</Application>
  <PresentationFormat>Widescreen</PresentationFormat>
  <Paragraphs>71</Paragraphs>
  <Slides>17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KS1 (Year 2) School Resources</vt:lpstr>
      <vt:lpstr>Hello everyone! Meet Cracker the Fire Dog </vt:lpstr>
      <vt:lpstr>What might start a fire in your home?</vt:lpstr>
      <vt:lpstr>Let me introduce you to my friend Frances the Firefly</vt:lpstr>
      <vt:lpstr>Francis firefly video</vt:lpstr>
      <vt:lpstr>Never play with matches</vt:lpstr>
      <vt:lpstr>The Firefighter’s Poem</vt:lpstr>
      <vt:lpstr>What should you do if your clothes catch on fire? </vt:lpstr>
      <vt:lpstr>Stop Drop and Roll Video</vt:lpstr>
      <vt:lpstr>Smoke Alarms</vt:lpstr>
      <vt:lpstr>Bedtime Routines </vt:lpstr>
      <vt:lpstr>Escape Plans </vt:lpstr>
      <vt:lpstr>What number do you call in an emergency? </vt:lpstr>
      <vt:lpstr>Calling 999</vt:lpstr>
      <vt:lpstr>Why should you never try to put the fire out yourself?</vt:lpstr>
      <vt:lpstr>Questions to recap… </vt:lpstr>
      <vt:lpstr>  Thank you for having us!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Alloway, Sammy</dc:creator>
  <cp:lastModifiedBy>Alloway, Sammy</cp:lastModifiedBy>
  <cp:revision>5</cp:revision>
  <dcterms:created xsi:type="dcterms:W3CDTF">2022-07-28T08:13:58Z</dcterms:created>
  <dcterms:modified xsi:type="dcterms:W3CDTF">2022-08-10T11:13:48Z</dcterms:modified>
</cp:coreProperties>
</file>